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77" r:id="rId10"/>
    <p:sldId id="268" r:id="rId11"/>
    <p:sldId id="269" r:id="rId12"/>
    <p:sldId id="270" r:id="rId13"/>
    <p:sldId id="274" r:id="rId14"/>
    <p:sldId id="271" r:id="rId15"/>
    <p:sldId id="273" r:id="rId16"/>
    <p:sldId id="275" r:id="rId17"/>
    <p:sldId id="276" r:id="rId18"/>
    <p:sldId id="264" r:id="rId19"/>
    <p:sldId id="282" r:id="rId20"/>
    <p:sldId id="265" r:id="rId21"/>
    <p:sldId id="267" r:id="rId22"/>
    <p:sldId id="280" r:id="rId23"/>
    <p:sldId id="281" r:id="rId24"/>
    <p:sldId id="278" r:id="rId25"/>
    <p:sldId id="279" r:id="rId26"/>
    <p:sldId id="288" r:id="rId27"/>
    <p:sldId id="263" r:id="rId28"/>
    <p:sldId id="272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D9972-1CC5-4DD5-BD10-A2053C20EE52}" v="131" dt="2025-03-13T06:20:14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74248" autoAdjust="0"/>
  </p:normalViewPr>
  <p:slideViewPr>
    <p:cSldViewPr snapToGrid="0">
      <p:cViewPr varScale="1">
        <p:scale>
          <a:sx n="61" d="100"/>
          <a:sy n="61" d="100"/>
        </p:scale>
        <p:origin x="763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esztesz Margaritisz" userId="e18666296704503a" providerId="LiveId" clId="{206D9972-1CC5-4DD5-BD10-A2053C20EE52}"/>
    <pc:docChg chg="undo custSel addSld delSld modSld sldOrd modMainMaster">
      <pc:chgData name="Oresztesz Margaritisz" userId="e18666296704503a" providerId="LiveId" clId="{206D9972-1CC5-4DD5-BD10-A2053C20EE52}" dt="2025-03-13T06:21:12.400" v="1340" actId="478"/>
      <pc:docMkLst>
        <pc:docMk/>
      </pc:docMkLst>
      <pc:sldChg chg="addSp delSp modSp mod setBg addAnim modAnim setClrOvrMap">
        <pc:chgData name="Oresztesz Margaritisz" userId="e18666296704503a" providerId="LiveId" clId="{206D9972-1CC5-4DD5-BD10-A2053C20EE52}" dt="2025-02-13T13:05:09.980" v="1205"/>
        <pc:sldMkLst>
          <pc:docMk/>
          <pc:sldMk cId="1510061693" sldId="256"/>
        </pc:sldMkLst>
        <pc:spChg chg="mod ord">
          <ac:chgData name="Oresztesz Margaritisz" userId="e18666296704503a" providerId="LiveId" clId="{206D9972-1CC5-4DD5-BD10-A2053C20EE52}" dt="2025-02-13T11:04:40.246" v="980" actId="26606"/>
          <ac:spMkLst>
            <pc:docMk/>
            <pc:sldMk cId="1510061693" sldId="256"/>
            <ac:spMk id="4" creationId="{0903EC3E-5953-EDF0-A61F-DC3EF397B606}"/>
          </ac:spMkLst>
        </pc:spChg>
        <pc:spChg chg="add">
          <ac:chgData name="Oresztesz Margaritisz" userId="e18666296704503a" providerId="LiveId" clId="{206D9972-1CC5-4DD5-BD10-A2053C20EE52}" dt="2025-02-13T11:04:40.246" v="980" actId="26606"/>
          <ac:spMkLst>
            <pc:docMk/>
            <pc:sldMk cId="1510061693" sldId="256"/>
            <ac:spMk id="12" creationId="{71B2258F-86CA-4D4D-8270-BC05FCDEBFB3}"/>
          </ac:spMkLst>
        </pc:spChg>
        <pc:picChg chg="add mod">
          <ac:chgData name="Oresztesz Margaritisz" userId="e18666296704503a" providerId="LiveId" clId="{206D9972-1CC5-4DD5-BD10-A2053C20EE52}" dt="2025-02-13T11:04:40.246" v="980" actId="26606"/>
          <ac:picMkLst>
            <pc:docMk/>
            <pc:sldMk cId="1510061693" sldId="256"/>
            <ac:picMk id="7" creationId="{7A0A1440-0B3E-4359-2726-DAC663A0B580}"/>
          </ac:picMkLst>
        </pc:picChg>
      </pc:sldChg>
      <pc:sldChg chg="modSp mod setBg">
        <pc:chgData name="Oresztesz Margaritisz" userId="e18666296704503a" providerId="LiveId" clId="{206D9972-1CC5-4DD5-BD10-A2053C20EE52}" dt="2025-02-13T11:14:36.795" v="1029"/>
        <pc:sldMkLst>
          <pc:docMk/>
          <pc:sldMk cId="192012820" sldId="257"/>
        </pc:sldMkLst>
        <pc:picChg chg="mod">
          <ac:chgData name="Oresztesz Margaritisz" userId="e18666296704503a" providerId="LiveId" clId="{206D9972-1CC5-4DD5-BD10-A2053C20EE52}" dt="2025-02-13T11:05:58.614" v="996" actId="1440"/>
          <ac:picMkLst>
            <pc:docMk/>
            <pc:sldMk cId="192012820" sldId="257"/>
            <ac:picMk id="5" creationId="{29F6FE37-4246-1833-118F-40F8D7C4FBD7}"/>
          </ac:picMkLst>
        </pc:picChg>
        <pc:picChg chg="mod">
          <ac:chgData name="Oresztesz Margaritisz" userId="e18666296704503a" providerId="LiveId" clId="{206D9972-1CC5-4DD5-BD10-A2053C20EE52}" dt="2025-02-13T11:12:06.877" v="1020" actId="1076"/>
          <ac:picMkLst>
            <pc:docMk/>
            <pc:sldMk cId="192012820" sldId="257"/>
            <ac:picMk id="7" creationId="{882129AC-816A-136F-8130-8A16DEAFAB88}"/>
          </ac:picMkLst>
        </pc:picChg>
        <pc:picChg chg="mod modCrop">
          <ac:chgData name="Oresztesz Margaritisz" userId="e18666296704503a" providerId="LiveId" clId="{206D9972-1CC5-4DD5-BD10-A2053C20EE52}" dt="2025-02-13T11:12:04.665" v="1019" actId="1076"/>
          <ac:picMkLst>
            <pc:docMk/>
            <pc:sldMk cId="192012820" sldId="257"/>
            <ac:picMk id="9" creationId="{CACB0575-6638-1108-6366-D48644E0A20F}"/>
          </ac:picMkLst>
        </pc:picChg>
      </pc:sldChg>
      <pc:sldChg chg="addSp modSp mod setBg modAnim">
        <pc:chgData name="Oresztesz Margaritisz" userId="e18666296704503a" providerId="LiveId" clId="{206D9972-1CC5-4DD5-BD10-A2053C20EE52}" dt="2025-02-13T13:05:52.274" v="1207"/>
        <pc:sldMkLst>
          <pc:docMk/>
          <pc:sldMk cId="1780680927" sldId="258"/>
        </pc:sldMkLst>
        <pc:spChg chg="mod">
          <ac:chgData name="Oresztesz Margaritisz" userId="e18666296704503a" providerId="LiveId" clId="{206D9972-1CC5-4DD5-BD10-A2053C20EE52}" dt="2025-02-13T13:04:06.277" v="1198" actId="2711"/>
          <ac:spMkLst>
            <pc:docMk/>
            <pc:sldMk cId="1780680927" sldId="258"/>
            <ac:spMk id="4" creationId="{220B07D8-1BB8-7D97-73F9-0BD51FB59AAE}"/>
          </ac:spMkLst>
        </pc:spChg>
        <pc:spChg chg="mod">
          <ac:chgData name="Oresztesz Margaritisz" userId="e18666296704503a" providerId="LiveId" clId="{206D9972-1CC5-4DD5-BD10-A2053C20EE52}" dt="2025-02-13T11:09:37.111" v="1006"/>
          <ac:spMkLst>
            <pc:docMk/>
            <pc:sldMk cId="1780680927" sldId="258"/>
            <ac:spMk id="5" creationId="{5F8A9726-45C3-A87D-513A-0C24B46BBCDF}"/>
          </ac:spMkLst>
        </pc:spChg>
        <pc:picChg chg="add mod ord">
          <ac:chgData name="Oresztesz Margaritisz" userId="e18666296704503a" providerId="LiveId" clId="{206D9972-1CC5-4DD5-BD10-A2053C20EE52}" dt="2025-02-13T11:10:15.443" v="1008" actId="167"/>
          <ac:picMkLst>
            <pc:docMk/>
            <pc:sldMk cId="1780680927" sldId="258"/>
            <ac:picMk id="2" creationId="{777BAC1A-FB25-C598-5F17-95DCDDDD8B03}"/>
          </ac:picMkLst>
        </pc:picChg>
      </pc:sldChg>
      <pc:sldChg chg="addSp modSp mod setBg">
        <pc:chgData name="Oresztesz Margaritisz" userId="e18666296704503a" providerId="LiveId" clId="{206D9972-1CC5-4DD5-BD10-A2053C20EE52}" dt="2025-02-13T12:56:22.557" v="1098" actId="1076"/>
        <pc:sldMkLst>
          <pc:docMk/>
          <pc:sldMk cId="4001636588" sldId="259"/>
        </pc:sldMkLst>
        <pc:spChg chg="mod">
          <ac:chgData name="Oresztesz Margaritisz" userId="e18666296704503a" providerId="LiveId" clId="{206D9972-1CC5-4DD5-BD10-A2053C20EE52}" dt="2025-02-13T11:13:23.324" v="1026" actId="207"/>
          <ac:spMkLst>
            <pc:docMk/>
            <pc:sldMk cId="4001636588" sldId="259"/>
            <ac:spMk id="5" creationId="{A18D3460-4854-5B55-3A09-0C833A970E5A}"/>
          </ac:spMkLst>
        </pc:spChg>
        <pc:spChg chg="mod">
          <ac:chgData name="Oresztesz Margaritisz" userId="e18666296704503a" providerId="LiveId" clId="{206D9972-1CC5-4DD5-BD10-A2053C20EE52}" dt="2025-02-13T11:13:23.324" v="1026" actId="207"/>
          <ac:spMkLst>
            <pc:docMk/>
            <pc:sldMk cId="4001636588" sldId="259"/>
            <ac:spMk id="7" creationId="{AD4ECE96-F60E-D2CF-6B2C-4C337A454F35}"/>
          </ac:spMkLst>
        </pc:spChg>
        <pc:picChg chg="mod">
          <ac:chgData name="Oresztesz Margaritisz" userId="e18666296704503a" providerId="LiveId" clId="{206D9972-1CC5-4DD5-BD10-A2053C20EE52}" dt="2025-02-13T11:18:01.974" v="1053" actId="1076"/>
          <ac:picMkLst>
            <pc:docMk/>
            <pc:sldMk cId="4001636588" sldId="259"/>
            <ac:picMk id="12" creationId="{5E3E347C-9D52-82AA-D7DC-F60D79C1A44B}"/>
          </ac:picMkLst>
        </pc:picChg>
        <pc:picChg chg="mod">
          <ac:chgData name="Oresztesz Margaritisz" userId="e18666296704503a" providerId="LiveId" clId="{206D9972-1CC5-4DD5-BD10-A2053C20EE52}" dt="2025-02-13T11:18:29.679" v="1061" actId="1076"/>
          <ac:picMkLst>
            <pc:docMk/>
            <pc:sldMk cId="4001636588" sldId="259"/>
            <ac:picMk id="14" creationId="{233A11A3-1B7A-CC74-ADDA-395F0827F0F5}"/>
          </ac:picMkLst>
        </pc:picChg>
        <pc:picChg chg="mod">
          <ac:chgData name="Oresztesz Margaritisz" userId="e18666296704503a" providerId="LiveId" clId="{206D9972-1CC5-4DD5-BD10-A2053C20EE52}" dt="2025-02-13T12:56:22.557" v="1098" actId="1076"/>
          <ac:picMkLst>
            <pc:docMk/>
            <pc:sldMk cId="4001636588" sldId="259"/>
            <ac:picMk id="18" creationId="{0E52E2CA-CAB3-C596-444B-DEDCF6FC8D35}"/>
          </ac:picMkLst>
        </pc:picChg>
        <pc:picChg chg="mod">
          <ac:chgData name="Oresztesz Margaritisz" userId="e18666296704503a" providerId="LiveId" clId="{206D9972-1CC5-4DD5-BD10-A2053C20EE52}" dt="2025-02-13T11:18:24.708" v="1060" actId="1076"/>
          <ac:picMkLst>
            <pc:docMk/>
            <pc:sldMk cId="4001636588" sldId="259"/>
            <ac:picMk id="22" creationId="{01DFA403-5C8B-6DD1-2F7B-DA9486F23177}"/>
          </ac:picMkLst>
        </pc:picChg>
        <pc:picChg chg="mod">
          <ac:chgData name="Oresztesz Margaritisz" userId="e18666296704503a" providerId="LiveId" clId="{206D9972-1CC5-4DD5-BD10-A2053C20EE52}" dt="2025-02-13T11:18:14.706" v="1056" actId="1076"/>
          <ac:picMkLst>
            <pc:docMk/>
            <pc:sldMk cId="4001636588" sldId="259"/>
            <ac:picMk id="24" creationId="{C449736A-C55A-D59C-7718-61AAC88427C6}"/>
          </ac:picMkLst>
        </pc:picChg>
        <pc:picChg chg="mod">
          <ac:chgData name="Oresztesz Margaritisz" userId="e18666296704503a" providerId="LiveId" clId="{206D9972-1CC5-4DD5-BD10-A2053C20EE52}" dt="2025-02-13T11:18:13.035" v="1055" actId="1076"/>
          <ac:picMkLst>
            <pc:docMk/>
            <pc:sldMk cId="4001636588" sldId="259"/>
            <ac:picMk id="26" creationId="{9622522B-7479-F4DE-912F-A44074DAD053}"/>
          </ac:picMkLst>
        </pc:picChg>
        <pc:picChg chg="mod">
          <ac:chgData name="Oresztesz Margaritisz" userId="e18666296704503a" providerId="LiveId" clId="{206D9972-1CC5-4DD5-BD10-A2053C20EE52}" dt="2025-02-13T11:18:21.318" v="1059" actId="1076"/>
          <ac:picMkLst>
            <pc:docMk/>
            <pc:sldMk cId="4001636588" sldId="259"/>
            <ac:picMk id="28" creationId="{374FAB7D-240C-6C23-6FE8-C4A0E698D775}"/>
          </ac:picMkLst>
        </pc:picChg>
        <pc:picChg chg="add mod">
          <ac:chgData name="Oresztesz Margaritisz" userId="e18666296704503a" providerId="LiveId" clId="{206D9972-1CC5-4DD5-BD10-A2053C20EE52}" dt="2025-02-13T11:18:45.994" v="1064" actId="1076"/>
          <ac:picMkLst>
            <pc:docMk/>
            <pc:sldMk cId="4001636588" sldId="259"/>
            <ac:picMk id="30" creationId="{A0981430-EB9C-C80E-8898-E74E4084F882}"/>
          </ac:picMkLst>
        </pc:picChg>
      </pc:sldChg>
      <pc:sldChg chg="addSp delSp modSp new mod setBg modClrScheme chgLayout modNotesTx">
        <pc:chgData name="Oresztesz Margaritisz" userId="e18666296704503a" providerId="LiveId" clId="{206D9972-1CC5-4DD5-BD10-A2053C20EE52}" dt="2025-02-13T11:17:41.274" v="1051" actId="1076"/>
        <pc:sldMkLst>
          <pc:docMk/>
          <pc:sldMk cId="3479870043" sldId="260"/>
        </pc:sldMkLst>
        <pc:spChg chg="add mod ord">
          <ac:chgData name="Oresztesz Margaritisz" userId="e18666296704503a" providerId="LiveId" clId="{206D9972-1CC5-4DD5-BD10-A2053C20EE52}" dt="2025-02-13T11:16:34.760" v="1033" actId="207"/>
          <ac:spMkLst>
            <pc:docMk/>
            <pc:sldMk cId="3479870043" sldId="260"/>
            <ac:spMk id="7" creationId="{572ED394-2F69-A640-3EC4-FDD8BE747993}"/>
          </ac:spMkLst>
        </pc:spChg>
        <pc:picChg chg="add mod">
          <ac:chgData name="Oresztesz Margaritisz" userId="e18666296704503a" providerId="LiveId" clId="{206D9972-1CC5-4DD5-BD10-A2053C20EE52}" dt="2025-02-13T11:17:23.110" v="1047" actId="1076"/>
          <ac:picMkLst>
            <pc:docMk/>
            <pc:sldMk cId="3479870043" sldId="260"/>
            <ac:picMk id="2" creationId="{896EB07C-6244-91C6-3223-BED5DB44C80D}"/>
          </ac:picMkLst>
        </pc:picChg>
        <pc:picChg chg="add del mod">
          <ac:chgData name="Oresztesz Margaritisz" userId="e18666296704503a" providerId="LiveId" clId="{206D9972-1CC5-4DD5-BD10-A2053C20EE52}" dt="2025-02-13T11:17:35.206" v="1049" actId="1076"/>
          <ac:picMkLst>
            <pc:docMk/>
            <pc:sldMk cId="3479870043" sldId="260"/>
            <ac:picMk id="3" creationId="{2B5CAE5C-CDCF-164E-C12D-26A62F7690A2}"/>
          </ac:picMkLst>
        </pc:picChg>
        <pc:picChg chg="add mod">
          <ac:chgData name="Oresztesz Margaritisz" userId="e18666296704503a" providerId="LiveId" clId="{206D9972-1CC5-4DD5-BD10-A2053C20EE52}" dt="2025-02-13T11:17:41.274" v="1051" actId="1076"/>
          <ac:picMkLst>
            <pc:docMk/>
            <pc:sldMk cId="3479870043" sldId="260"/>
            <ac:picMk id="12" creationId="{66661F2C-E471-75FF-2AB7-30B6D3BD7213}"/>
          </ac:picMkLst>
        </pc:picChg>
      </pc:sldChg>
      <pc:sldChg chg="addSp delSp modSp new mod setBg">
        <pc:chgData name="Oresztesz Margaritisz" userId="e18666296704503a" providerId="LiveId" clId="{206D9972-1CC5-4DD5-BD10-A2053C20EE52}" dt="2025-02-13T13:01:48.155" v="1163" actId="14100"/>
        <pc:sldMkLst>
          <pc:docMk/>
          <pc:sldMk cId="1027738533" sldId="261"/>
        </pc:sldMkLst>
        <pc:spChg chg="mod">
          <ac:chgData name="Oresztesz Margaritisz" userId="e18666296704503a" providerId="LiveId" clId="{206D9972-1CC5-4DD5-BD10-A2053C20EE52}" dt="2025-02-13T12:59:25.852" v="1133" actId="108"/>
          <ac:spMkLst>
            <pc:docMk/>
            <pc:sldMk cId="1027738533" sldId="261"/>
            <ac:spMk id="2" creationId="{DB076409-E7E1-9608-3677-4330F4A1058F}"/>
          </ac:spMkLst>
        </pc:spChg>
        <pc:picChg chg="add mod">
          <ac:chgData name="Oresztesz Margaritisz" userId="e18666296704503a" providerId="LiveId" clId="{206D9972-1CC5-4DD5-BD10-A2053C20EE52}" dt="2025-02-13T12:59:53.206" v="1142" actId="1440"/>
          <ac:picMkLst>
            <pc:docMk/>
            <pc:sldMk cId="1027738533" sldId="261"/>
            <ac:picMk id="7" creationId="{1A76CB9C-76F3-1723-E453-0D2587CA1134}"/>
          </ac:picMkLst>
        </pc:picChg>
        <pc:picChg chg="add mod modCrop">
          <ac:chgData name="Oresztesz Margaritisz" userId="e18666296704503a" providerId="LiveId" clId="{206D9972-1CC5-4DD5-BD10-A2053C20EE52}" dt="2025-02-13T13:00:03.494" v="1143" actId="1076"/>
          <ac:picMkLst>
            <pc:docMk/>
            <pc:sldMk cId="1027738533" sldId="261"/>
            <ac:picMk id="8" creationId="{C6049D8F-286B-B43E-299F-8C56EB0ABB82}"/>
          </ac:picMkLst>
        </pc:picChg>
        <pc:picChg chg="add mod">
          <ac:chgData name="Oresztesz Margaritisz" userId="e18666296704503a" providerId="LiveId" clId="{206D9972-1CC5-4DD5-BD10-A2053C20EE52}" dt="2025-02-13T13:01:01.277" v="1152" actId="207"/>
          <ac:picMkLst>
            <pc:docMk/>
            <pc:sldMk cId="1027738533" sldId="261"/>
            <ac:picMk id="10" creationId="{70F27CBE-4AAB-A4FB-05B7-14E085F16ED7}"/>
          </ac:picMkLst>
        </pc:picChg>
        <pc:picChg chg="add mod">
          <ac:chgData name="Oresztesz Margaritisz" userId="e18666296704503a" providerId="LiveId" clId="{206D9972-1CC5-4DD5-BD10-A2053C20EE52}" dt="2025-02-13T13:01:48.155" v="1163" actId="14100"/>
          <ac:picMkLst>
            <pc:docMk/>
            <pc:sldMk cId="1027738533" sldId="261"/>
            <ac:picMk id="12" creationId="{B64CF758-691E-94E8-DAED-D7A7F659EA5C}"/>
          </ac:picMkLst>
        </pc:picChg>
      </pc:sldChg>
      <pc:sldChg chg="addSp delSp modSp new mod setBg">
        <pc:chgData name="Oresztesz Margaritisz" userId="e18666296704503a" providerId="LiveId" clId="{206D9972-1CC5-4DD5-BD10-A2053C20EE52}" dt="2025-02-13T13:03:13.123" v="1190" actId="1076"/>
        <pc:sldMkLst>
          <pc:docMk/>
          <pc:sldMk cId="867372361" sldId="262"/>
        </pc:sldMkLst>
        <pc:spChg chg="mod">
          <ac:chgData name="Oresztesz Margaritisz" userId="e18666296704503a" providerId="LiveId" clId="{206D9972-1CC5-4DD5-BD10-A2053C20EE52}" dt="2025-02-13T12:57:35.358" v="1108" actId="108"/>
          <ac:spMkLst>
            <pc:docMk/>
            <pc:sldMk cId="867372361" sldId="262"/>
            <ac:spMk id="2" creationId="{7FEE66E7-4D88-4E7A-2673-481633B08E51}"/>
          </ac:spMkLst>
        </pc:spChg>
        <pc:picChg chg="add mod">
          <ac:chgData name="Oresztesz Margaritisz" userId="e18666296704503a" providerId="LiveId" clId="{206D9972-1CC5-4DD5-BD10-A2053C20EE52}" dt="2025-02-13T13:03:13.123" v="1190" actId="1076"/>
          <ac:picMkLst>
            <pc:docMk/>
            <pc:sldMk cId="867372361" sldId="262"/>
            <ac:picMk id="5" creationId="{19AFA821-2B09-2099-A8F9-86F097503514}"/>
          </ac:picMkLst>
        </pc:picChg>
        <pc:picChg chg="add mod">
          <ac:chgData name="Oresztesz Margaritisz" userId="e18666296704503a" providerId="LiveId" clId="{206D9972-1CC5-4DD5-BD10-A2053C20EE52}" dt="2025-02-13T13:03:13.123" v="1190" actId="1076"/>
          <ac:picMkLst>
            <pc:docMk/>
            <pc:sldMk cId="867372361" sldId="262"/>
            <ac:picMk id="7" creationId="{EE77C2E8-27E6-066F-97C8-321E898115A0}"/>
          </ac:picMkLst>
        </pc:picChg>
        <pc:picChg chg="add mod">
          <ac:chgData name="Oresztesz Margaritisz" userId="e18666296704503a" providerId="LiveId" clId="{206D9972-1CC5-4DD5-BD10-A2053C20EE52}" dt="2025-02-13T13:03:13.123" v="1190" actId="1076"/>
          <ac:picMkLst>
            <pc:docMk/>
            <pc:sldMk cId="867372361" sldId="262"/>
            <ac:picMk id="9" creationId="{4B6E520E-EDC3-EFAB-889A-70253B597E41}"/>
          </ac:picMkLst>
        </pc:picChg>
      </pc:sldChg>
      <pc:sldChg chg="modSp new mod setBg">
        <pc:chgData name="Oresztesz Margaritisz" userId="e18666296704503a" providerId="LiveId" clId="{206D9972-1CC5-4DD5-BD10-A2053C20EE52}" dt="2025-02-13T13:20:47.606" v="1328" actId="207"/>
        <pc:sldMkLst>
          <pc:docMk/>
          <pc:sldMk cId="2284849964" sldId="263"/>
        </pc:sldMkLst>
        <pc:spChg chg="mod">
          <ac:chgData name="Oresztesz Margaritisz" userId="e18666296704503a" providerId="LiveId" clId="{206D9972-1CC5-4DD5-BD10-A2053C20EE52}" dt="2025-02-13T13:20:47.606" v="1328" actId="207"/>
          <ac:spMkLst>
            <pc:docMk/>
            <pc:sldMk cId="2284849964" sldId="263"/>
            <ac:spMk id="2" creationId="{21F80090-2840-D530-2424-18A1043EA596}"/>
          </ac:spMkLst>
        </pc:spChg>
        <pc:spChg chg="mod">
          <ac:chgData name="Oresztesz Margaritisz" userId="e18666296704503a" providerId="LiveId" clId="{206D9972-1CC5-4DD5-BD10-A2053C20EE52}" dt="2025-02-13T13:20:47.606" v="1328" actId="207"/>
          <ac:spMkLst>
            <pc:docMk/>
            <pc:sldMk cId="2284849964" sldId="263"/>
            <ac:spMk id="3" creationId="{4D05B13B-DC73-172D-AAD0-F28DB15B7EFC}"/>
          </ac:spMkLst>
        </pc:spChg>
      </pc:sldChg>
      <pc:sldChg chg="addSp delSp modSp new mod ord setBg modClrScheme modAnim chgLayout">
        <pc:chgData name="Oresztesz Margaritisz" userId="e18666296704503a" providerId="LiveId" clId="{206D9972-1CC5-4DD5-BD10-A2053C20EE52}" dt="2025-02-13T13:09:08.388" v="1233"/>
        <pc:sldMkLst>
          <pc:docMk/>
          <pc:sldMk cId="1891353461" sldId="264"/>
        </pc:sldMkLst>
        <pc:spChg chg="add mod ord">
          <ac:chgData name="Oresztesz Margaritisz" userId="e18666296704503a" providerId="LiveId" clId="{206D9972-1CC5-4DD5-BD10-A2053C20EE52}" dt="2025-02-13T13:08:58.175" v="1231" actId="108"/>
          <ac:spMkLst>
            <pc:docMk/>
            <pc:sldMk cId="1891353461" sldId="264"/>
            <ac:spMk id="7" creationId="{1FF62297-9489-FBE4-9EAB-D85E8B911EDD}"/>
          </ac:spMkLst>
        </pc:spChg>
        <pc:spChg chg="add mod ord">
          <ac:chgData name="Oresztesz Margaritisz" userId="e18666296704503a" providerId="LiveId" clId="{206D9972-1CC5-4DD5-BD10-A2053C20EE52}" dt="2025-02-13T13:08:36.821" v="1228"/>
          <ac:spMkLst>
            <pc:docMk/>
            <pc:sldMk cId="1891353461" sldId="264"/>
            <ac:spMk id="8" creationId="{7950BCBD-40FA-145C-00FF-7C6067B72643}"/>
          </ac:spMkLst>
        </pc:spChg>
        <pc:picChg chg="add mod ord">
          <ac:chgData name="Oresztesz Margaritisz" userId="e18666296704503a" providerId="LiveId" clId="{206D9972-1CC5-4DD5-BD10-A2053C20EE52}" dt="2025-02-13T13:08:43.663" v="1230" actId="167"/>
          <ac:picMkLst>
            <pc:docMk/>
            <pc:sldMk cId="1891353461" sldId="264"/>
            <ac:picMk id="2" creationId="{BEE3506E-2673-F73C-994E-EBF8A95146D5}"/>
          </ac:picMkLst>
        </pc:picChg>
      </pc:sldChg>
      <pc:sldChg chg="addSp delSp modSp new mod setBg modClrScheme chgLayout">
        <pc:chgData name="Oresztesz Margaritisz" userId="e18666296704503a" providerId="LiveId" clId="{206D9972-1CC5-4DD5-BD10-A2053C20EE52}" dt="2025-02-13T13:09:49.708" v="1239" actId="1076"/>
        <pc:sldMkLst>
          <pc:docMk/>
          <pc:sldMk cId="667320546" sldId="265"/>
        </pc:sldMkLst>
        <pc:spChg chg="add mod ord">
          <ac:chgData name="Oresztesz Margaritisz" userId="e18666296704503a" providerId="LiveId" clId="{206D9972-1CC5-4DD5-BD10-A2053C20EE52}" dt="2025-02-13T13:09:40.155" v="1237" actId="108"/>
          <ac:spMkLst>
            <pc:docMk/>
            <pc:sldMk cId="667320546" sldId="265"/>
            <ac:spMk id="4" creationId="{F761AC97-BCBA-7358-0847-D02CC2BD3B16}"/>
          </ac:spMkLst>
        </pc:spChg>
        <pc:picChg chg="add mod">
          <ac:chgData name="Oresztesz Margaritisz" userId="e18666296704503a" providerId="LiveId" clId="{206D9972-1CC5-4DD5-BD10-A2053C20EE52}" dt="2025-02-13T13:09:49.708" v="1239" actId="1076"/>
          <ac:picMkLst>
            <pc:docMk/>
            <pc:sldMk cId="667320546" sldId="265"/>
            <ac:picMk id="7" creationId="{08277E47-8411-75FF-E196-AD909FA4ABCB}"/>
          </ac:picMkLst>
        </pc:picChg>
      </pc:sldChg>
      <pc:sldChg chg="addSp delSp modSp add mod setBg">
        <pc:chgData name="Oresztesz Margaritisz" userId="e18666296704503a" providerId="LiveId" clId="{206D9972-1CC5-4DD5-BD10-A2053C20EE52}" dt="2025-02-13T13:02:34.723" v="1184" actId="14100"/>
        <pc:sldMkLst>
          <pc:docMk/>
          <pc:sldMk cId="3498379113" sldId="266"/>
        </pc:sldMkLst>
        <pc:spChg chg="mod">
          <ac:chgData name="Oresztesz Margaritisz" userId="e18666296704503a" providerId="LiveId" clId="{206D9972-1CC5-4DD5-BD10-A2053C20EE52}" dt="2025-02-13T11:21:46.776" v="1073" actId="1076"/>
          <ac:spMkLst>
            <pc:docMk/>
            <pc:sldMk cId="3498379113" sldId="266"/>
            <ac:spMk id="2" creationId="{3135D041-F383-0B74-212D-613D21B94A95}"/>
          </ac:spMkLst>
        </pc:spChg>
        <pc:picChg chg="add mod">
          <ac:chgData name="Oresztesz Margaritisz" userId="e18666296704503a" providerId="LiveId" clId="{206D9972-1CC5-4DD5-BD10-A2053C20EE52}" dt="2025-02-12T11:43:00.272" v="257" actId="1076"/>
          <ac:picMkLst>
            <pc:docMk/>
            <pc:sldMk cId="3498379113" sldId="266"/>
            <ac:picMk id="9" creationId="{EC3D9C55-D105-7DBF-CD8C-68FAEAC3351C}"/>
          </ac:picMkLst>
        </pc:picChg>
        <pc:picChg chg="add mod modCrop">
          <ac:chgData name="Oresztesz Margaritisz" userId="e18666296704503a" providerId="LiveId" clId="{206D9972-1CC5-4DD5-BD10-A2053C20EE52}" dt="2025-02-13T13:02:03.932" v="1166" actId="14100"/>
          <ac:picMkLst>
            <pc:docMk/>
            <pc:sldMk cId="3498379113" sldId="266"/>
            <ac:picMk id="11" creationId="{4644AB02-099C-7E57-31A8-16ADA7419060}"/>
          </ac:picMkLst>
        </pc:picChg>
        <pc:picChg chg="add mod modCrop">
          <ac:chgData name="Oresztesz Margaritisz" userId="e18666296704503a" providerId="LiveId" clId="{206D9972-1CC5-4DD5-BD10-A2053C20EE52}" dt="2025-02-13T13:02:34.723" v="1184" actId="14100"/>
          <ac:picMkLst>
            <pc:docMk/>
            <pc:sldMk cId="3498379113" sldId="266"/>
            <ac:picMk id="13" creationId="{B522F3DD-B358-980E-EEB3-130E7BE37EF5}"/>
          </ac:picMkLst>
        </pc:picChg>
        <pc:picChg chg="add mod modCrop">
          <ac:chgData name="Oresztesz Margaritisz" userId="e18666296704503a" providerId="LiveId" clId="{206D9972-1CC5-4DD5-BD10-A2053C20EE52}" dt="2025-02-13T13:02:30.261" v="1181" actId="14100"/>
          <ac:picMkLst>
            <pc:docMk/>
            <pc:sldMk cId="3498379113" sldId="266"/>
            <ac:picMk id="15" creationId="{8C2DB2B1-35D9-BBE5-1563-EBD1127B204C}"/>
          </ac:picMkLst>
        </pc:picChg>
      </pc:sldChg>
      <pc:sldChg chg="addSp delSp modSp new mod setBg modClrScheme chgLayout">
        <pc:chgData name="Oresztesz Margaritisz" userId="e18666296704503a" providerId="LiveId" clId="{206D9972-1CC5-4DD5-BD10-A2053C20EE52}" dt="2025-02-13T13:20:23.920" v="1325" actId="1440"/>
        <pc:sldMkLst>
          <pc:docMk/>
          <pc:sldMk cId="946956244" sldId="267"/>
        </pc:sldMkLst>
        <pc:spChg chg="mod ord">
          <ac:chgData name="Oresztesz Margaritisz" userId="e18666296704503a" providerId="LiveId" clId="{206D9972-1CC5-4DD5-BD10-A2053C20EE52}" dt="2025-02-13T13:10:39.695" v="1243" actId="108"/>
          <ac:spMkLst>
            <pc:docMk/>
            <pc:sldMk cId="946956244" sldId="267"/>
            <ac:spMk id="2" creationId="{4F103900-46F6-6BFE-6BCD-94ABE9CDEBF4}"/>
          </ac:spMkLst>
        </pc:spChg>
        <pc:spChg chg="add mod">
          <ac:chgData name="Oresztesz Margaritisz" userId="e18666296704503a" providerId="LiveId" clId="{206D9972-1CC5-4DD5-BD10-A2053C20EE52}" dt="2025-02-13T13:10:50.808" v="1246" actId="1076"/>
          <ac:spMkLst>
            <pc:docMk/>
            <pc:sldMk cId="946956244" sldId="267"/>
            <ac:spMk id="8" creationId="{D64B3741-6BD1-755B-EFC4-8A80DA92EB51}"/>
          </ac:spMkLst>
        </pc:spChg>
        <pc:picChg chg="add mod modCrop">
          <ac:chgData name="Oresztesz Margaritisz" userId="e18666296704503a" providerId="LiveId" clId="{206D9972-1CC5-4DD5-BD10-A2053C20EE52}" dt="2025-02-13T13:20:23.920" v="1325" actId="1440"/>
          <ac:picMkLst>
            <pc:docMk/>
            <pc:sldMk cId="946956244" sldId="267"/>
            <ac:picMk id="5" creationId="{82E504EB-CC1E-3E2B-0E42-2E3264F01E65}"/>
          </ac:picMkLst>
        </pc:picChg>
        <pc:picChg chg="add mod modCrop">
          <ac:chgData name="Oresztesz Margaritisz" userId="e18666296704503a" providerId="LiveId" clId="{206D9972-1CC5-4DD5-BD10-A2053C20EE52}" dt="2025-02-13T13:20:23.920" v="1325" actId="1440"/>
          <ac:picMkLst>
            <pc:docMk/>
            <pc:sldMk cId="946956244" sldId="267"/>
            <ac:picMk id="12" creationId="{C4EE2A0A-2DC3-B4C2-5120-52DF93072C8A}"/>
          </ac:picMkLst>
        </pc:picChg>
      </pc:sldChg>
      <pc:sldChg chg="addSp delSp modSp new mod setBg modClrScheme modAnim chgLayout">
        <pc:chgData name="Oresztesz Margaritisz" userId="e18666296704503a" providerId="LiveId" clId="{206D9972-1CC5-4DD5-BD10-A2053C20EE52}" dt="2025-02-13T13:06:09.800" v="1209"/>
        <pc:sldMkLst>
          <pc:docMk/>
          <pc:sldMk cId="1856190350" sldId="268"/>
        </pc:sldMkLst>
        <pc:spChg chg="add mod ord">
          <ac:chgData name="Oresztesz Margaritisz" userId="e18666296704503a" providerId="LiveId" clId="{206D9972-1CC5-4DD5-BD10-A2053C20EE52}" dt="2025-02-13T13:04:11.546" v="1199" actId="20577"/>
          <ac:spMkLst>
            <pc:docMk/>
            <pc:sldMk cId="1856190350" sldId="268"/>
            <ac:spMk id="4" creationId="{9B799670-04EF-8AB4-E7A1-DCA8193C0782}"/>
          </ac:spMkLst>
        </pc:spChg>
        <pc:spChg chg="add mod ord">
          <ac:chgData name="Oresztesz Margaritisz" userId="e18666296704503a" providerId="LiveId" clId="{206D9972-1CC5-4DD5-BD10-A2053C20EE52}" dt="2025-02-13T13:03:31.604" v="1192"/>
          <ac:spMkLst>
            <pc:docMk/>
            <pc:sldMk cId="1856190350" sldId="268"/>
            <ac:spMk id="5" creationId="{C566E708-83BA-5857-B342-8506F7AAE04B}"/>
          </ac:spMkLst>
        </pc:spChg>
        <pc:picChg chg="add mod ord">
          <ac:chgData name="Oresztesz Margaritisz" userId="e18666296704503a" providerId="LiveId" clId="{206D9972-1CC5-4DD5-BD10-A2053C20EE52}" dt="2025-02-13T13:03:39.692" v="1194" actId="167"/>
          <ac:picMkLst>
            <pc:docMk/>
            <pc:sldMk cId="1856190350" sldId="268"/>
            <ac:picMk id="2" creationId="{8A9715EC-43DD-86AF-7EB0-586F9AF36A95}"/>
          </ac:picMkLst>
        </pc:picChg>
      </pc:sldChg>
      <pc:sldChg chg="addSp delSp modSp new mod setBg modClrScheme chgLayout">
        <pc:chgData name="Oresztesz Margaritisz" userId="e18666296704503a" providerId="LiveId" clId="{206D9972-1CC5-4DD5-BD10-A2053C20EE52}" dt="2025-02-13T13:04:31.467" v="1204" actId="1076"/>
        <pc:sldMkLst>
          <pc:docMk/>
          <pc:sldMk cId="3980960723" sldId="269"/>
        </pc:sldMkLst>
        <pc:picChg chg="add mod modCrop">
          <ac:chgData name="Oresztesz Margaritisz" userId="e18666296704503a" providerId="LiveId" clId="{206D9972-1CC5-4DD5-BD10-A2053C20EE52}" dt="2025-02-13T13:04:31.467" v="1204" actId="1076"/>
          <ac:picMkLst>
            <pc:docMk/>
            <pc:sldMk cId="3980960723" sldId="269"/>
            <ac:picMk id="7" creationId="{983762CA-3D3E-5A7F-098D-2DC6C9D90CFE}"/>
          </ac:picMkLst>
        </pc:picChg>
      </pc:sldChg>
      <pc:sldChg chg="addSp delSp modSp new mod setBg modClrScheme chgLayout">
        <pc:chgData name="Oresztesz Margaritisz" userId="e18666296704503a" providerId="LiveId" clId="{206D9972-1CC5-4DD5-BD10-A2053C20EE52}" dt="2025-02-13T13:06:31.476" v="1212" actId="1440"/>
        <pc:sldMkLst>
          <pc:docMk/>
          <pc:sldMk cId="69294064" sldId="270"/>
        </pc:sldMkLst>
        <pc:spChg chg="add mod ord">
          <ac:chgData name="Oresztesz Margaritisz" userId="e18666296704503a" providerId="LiveId" clId="{206D9972-1CC5-4DD5-BD10-A2053C20EE52}" dt="2025-02-13T13:06:26.939" v="1211" actId="108"/>
          <ac:spMkLst>
            <pc:docMk/>
            <pc:sldMk cId="69294064" sldId="270"/>
            <ac:spMk id="4" creationId="{04B6DE4F-885B-664E-08EC-9AAB7341ECB2}"/>
          </ac:spMkLst>
        </pc:spChg>
        <pc:picChg chg="add mod modCrop">
          <ac:chgData name="Oresztesz Margaritisz" userId="e18666296704503a" providerId="LiveId" clId="{206D9972-1CC5-4DD5-BD10-A2053C20EE52}" dt="2025-02-13T13:06:31.476" v="1212" actId="1440"/>
          <ac:picMkLst>
            <pc:docMk/>
            <pc:sldMk cId="69294064" sldId="270"/>
            <ac:picMk id="3" creationId="{919F77EB-8848-63E8-4F5E-A36BFBE35B32}"/>
          </ac:picMkLst>
        </pc:picChg>
        <pc:picChg chg="add mod">
          <ac:chgData name="Oresztesz Margaritisz" userId="e18666296704503a" providerId="LiveId" clId="{206D9972-1CC5-4DD5-BD10-A2053C20EE52}" dt="2025-02-13T13:06:31.476" v="1212" actId="1440"/>
          <ac:picMkLst>
            <pc:docMk/>
            <pc:sldMk cId="69294064" sldId="270"/>
            <ac:picMk id="7" creationId="{5FB97E4C-A1C6-62DE-511F-ADE808CDB305}"/>
          </ac:picMkLst>
        </pc:picChg>
        <pc:picChg chg="add mod modCrop">
          <ac:chgData name="Oresztesz Margaritisz" userId="e18666296704503a" providerId="LiveId" clId="{206D9972-1CC5-4DD5-BD10-A2053C20EE52}" dt="2025-02-13T13:06:31.476" v="1212" actId="1440"/>
          <ac:picMkLst>
            <pc:docMk/>
            <pc:sldMk cId="69294064" sldId="270"/>
            <ac:picMk id="9" creationId="{F7EA557E-8E09-F363-789A-FC93C1E59D96}"/>
          </ac:picMkLst>
        </pc:picChg>
      </pc:sldChg>
      <pc:sldChg chg="addSp delSp modSp new mod setBg modClrScheme chgLayout">
        <pc:chgData name="Oresztesz Margaritisz" userId="e18666296704503a" providerId="LiveId" clId="{206D9972-1CC5-4DD5-BD10-A2053C20EE52}" dt="2025-02-13T13:07:20.683" v="1220" actId="1076"/>
        <pc:sldMkLst>
          <pc:docMk/>
          <pc:sldMk cId="1180257433" sldId="271"/>
        </pc:sldMkLst>
        <pc:picChg chg="add mod modCrop">
          <ac:chgData name="Oresztesz Margaritisz" userId="e18666296704503a" providerId="LiveId" clId="{206D9972-1CC5-4DD5-BD10-A2053C20EE52}" dt="2025-02-13T13:07:20.683" v="1220" actId="1076"/>
          <ac:picMkLst>
            <pc:docMk/>
            <pc:sldMk cId="1180257433" sldId="271"/>
            <ac:picMk id="5" creationId="{E3A882E5-5001-6983-26EF-522EE5BFA242}"/>
          </ac:picMkLst>
        </pc:picChg>
        <pc:picChg chg="add mod modCrop">
          <ac:chgData name="Oresztesz Margaritisz" userId="e18666296704503a" providerId="LiveId" clId="{206D9972-1CC5-4DD5-BD10-A2053C20EE52}" dt="2025-02-13T13:07:20.683" v="1220" actId="1076"/>
          <ac:picMkLst>
            <pc:docMk/>
            <pc:sldMk cId="1180257433" sldId="271"/>
            <ac:picMk id="7" creationId="{CB355ACE-FCED-D1FF-04B5-97C91963DA34}"/>
          </ac:picMkLst>
        </pc:picChg>
        <pc:picChg chg="add mod">
          <ac:chgData name="Oresztesz Margaritisz" userId="e18666296704503a" providerId="LiveId" clId="{206D9972-1CC5-4DD5-BD10-A2053C20EE52}" dt="2025-02-13T13:07:20.683" v="1220" actId="1076"/>
          <ac:picMkLst>
            <pc:docMk/>
            <pc:sldMk cId="1180257433" sldId="271"/>
            <ac:picMk id="9" creationId="{29983269-1058-71E8-E2A9-A4FD7A96097F}"/>
          </ac:picMkLst>
        </pc:picChg>
      </pc:sldChg>
      <pc:sldChg chg="addSp modSp new mod setBg">
        <pc:chgData name="Oresztesz Margaritisz" userId="e18666296704503a" providerId="LiveId" clId="{206D9972-1CC5-4DD5-BD10-A2053C20EE52}" dt="2025-02-13T13:20:53.401" v="1329" actId="207"/>
        <pc:sldMkLst>
          <pc:docMk/>
          <pc:sldMk cId="2066630529" sldId="272"/>
        </pc:sldMkLst>
        <pc:spChg chg="mod">
          <ac:chgData name="Oresztesz Margaritisz" userId="e18666296704503a" providerId="LiveId" clId="{206D9972-1CC5-4DD5-BD10-A2053C20EE52}" dt="2025-02-13T13:20:53.401" v="1329" actId="207"/>
          <ac:spMkLst>
            <pc:docMk/>
            <pc:sldMk cId="2066630529" sldId="272"/>
            <ac:spMk id="2" creationId="{2D58300E-537B-D72F-50C3-DA130E5FE2CA}"/>
          </ac:spMkLst>
        </pc:spChg>
        <pc:spChg chg="mod">
          <ac:chgData name="Oresztesz Margaritisz" userId="e18666296704503a" providerId="LiveId" clId="{206D9972-1CC5-4DD5-BD10-A2053C20EE52}" dt="2025-02-13T13:20:53.401" v="1329" actId="207"/>
          <ac:spMkLst>
            <pc:docMk/>
            <pc:sldMk cId="2066630529" sldId="272"/>
            <ac:spMk id="3" creationId="{FDBB2149-E14A-09A6-DCB7-104C31103100}"/>
          </ac:spMkLst>
        </pc:spChg>
      </pc:sldChg>
      <pc:sldChg chg="new del">
        <pc:chgData name="Oresztesz Margaritisz" userId="e18666296704503a" providerId="LiveId" clId="{206D9972-1CC5-4DD5-BD10-A2053C20EE52}" dt="2025-02-12T12:00:34.324" v="455" actId="47"/>
        <pc:sldMkLst>
          <pc:docMk/>
          <pc:sldMk cId="3827137044" sldId="272"/>
        </pc:sldMkLst>
      </pc:sldChg>
      <pc:sldChg chg="addSp modSp new mod setBg modNotesTx">
        <pc:chgData name="Oresztesz Margaritisz" userId="e18666296704503a" providerId="LiveId" clId="{206D9972-1CC5-4DD5-BD10-A2053C20EE52}" dt="2025-02-13T13:08:02.498" v="1223"/>
        <pc:sldMkLst>
          <pc:docMk/>
          <pc:sldMk cId="3484390333" sldId="273"/>
        </pc:sldMkLst>
        <pc:picChg chg="add mod">
          <ac:chgData name="Oresztesz Margaritisz" userId="e18666296704503a" providerId="LiveId" clId="{206D9972-1CC5-4DD5-BD10-A2053C20EE52}" dt="2025-02-13T13:07:38.237" v="1222" actId="1440"/>
          <ac:picMkLst>
            <pc:docMk/>
            <pc:sldMk cId="3484390333" sldId="273"/>
            <ac:picMk id="3" creationId="{1B3D78E9-763E-DF3C-75B1-31A274385A31}"/>
          </ac:picMkLst>
        </pc:picChg>
        <pc:picChg chg="add mod">
          <ac:chgData name="Oresztesz Margaritisz" userId="e18666296704503a" providerId="LiveId" clId="{206D9972-1CC5-4DD5-BD10-A2053C20EE52}" dt="2025-02-13T13:07:38.237" v="1222" actId="1440"/>
          <ac:picMkLst>
            <pc:docMk/>
            <pc:sldMk cId="3484390333" sldId="273"/>
            <ac:picMk id="5" creationId="{3E372973-701D-2AF0-9427-E6ED44CBDA91}"/>
          </ac:picMkLst>
        </pc:picChg>
      </pc:sldChg>
      <pc:sldChg chg="addSp delSp modSp new mod setBg">
        <pc:chgData name="Oresztesz Margaritisz" userId="e18666296704503a" providerId="LiveId" clId="{206D9972-1CC5-4DD5-BD10-A2053C20EE52}" dt="2025-02-13T13:06:55.908" v="1215" actId="108"/>
        <pc:sldMkLst>
          <pc:docMk/>
          <pc:sldMk cId="3417294446" sldId="274"/>
        </pc:sldMkLst>
        <pc:spChg chg="mod">
          <ac:chgData name="Oresztesz Margaritisz" userId="e18666296704503a" providerId="LiveId" clId="{206D9972-1CC5-4DD5-BD10-A2053C20EE52}" dt="2025-02-13T13:06:55.908" v="1215" actId="108"/>
          <ac:spMkLst>
            <pc:docMk/>
            <pc:sldMk cId="3417294446" sldId="274"/>
            <ac:spMk id="2" creationId="{D0DCD6D3-F366-E76D-50E8-C564267F23D1}"/>
          </ac:spMkLst>
        </pc:spChg>
        <pc:picChg chg="add mod">
          <ac:chgData name="Oresztesz Margaritisz" userId="e18666296704503a" providerId="LiveId" clId="{206D9972-1CC5-4DD5-BD10-A2053C20EE52}" dt="2025-02-13T13:06:48.169" v="1214" actId="1440"/>
          <ac:picMkLst>
            <pc:docMk/>
            <pc:sldMk cId="3417294446" sldId="274"/>
            <ac:picMk id="5" creationId="{0758EACF-B460-60AC-6261-6F94D3CE20C4}"/>
          </ac:picMkLst>
        </pc:picChg>
      </pc:sldChg>
      <pc:sldChg chg="addSp delSp modSp new mod setBg">
        <pc:chgData name="Oresztesz Margaritisz" userId="e18666296704503a" providerId="LiveId" clId="{206D9972-1CC5-4DD5-BD10-A2053C20EE52}" dt="2025-02-13T13:08:12.890" v="1225" actId="1440"/>
        <pc:sldMkLst>
          <pc:docMk/>
          <pc:sldMk cId="573154474" sldId="275"/>
        </pc:sldMkLst>
        <pc:picChg chg="add mod">
          <ac:chgData name="Oresztesz Margaritisz" userId="e18666296704503a" providerId="LiveId" clId="{206D9972-1CC5-4DD5-BD10-A2053C20EE52}" dt="2025-02-13T13:08:12.890" v="1225" actId="1440"/>
          <ac:picMkLst>
            <pc:docMk/>
            <pc:sldMk cId="573154474" sldId="275"/>
            <ac:picMk id="7" creationId="{8267EC7E-6563-690D-1301-440CC0AB022F}"/>
          </ac:picMkLst>
        </pc:picChg>
      </pc:sldChg>
      <pc:sldChg chg="addSp modSp new mod setBg">
        <pc:chgData name="Oresztesz Margaritisz" userId="e18666296704503a" providerId="LiveId" clId="{206D9972-1CC5-4DD5-BD10-A2053C20EE52}" dt="2025-02-13T13:08:28.772" v="1227" actId="1440"/>
        <pc:sldMkLst>
          <pc:docMk/>
          <pc:sldMk cId="2771393063" sldId="276"/>
        </pc:sldMkLst>
        <pc:picChg chg="add mod">
          <ac:chgData name="Oresztesz Margaritisz" userId="e18666296704503a" providerId="LiveId" clId="{206D9972-1CC5-4DD5-BD10-A2053C20EE52}" dt="2025-02-13T13:08:28.772" v="1227" actId="1440"/>
          <ac:picMkLst>
            <pc:docMk/>
            <pc:sldMk cId="2771393063" sldId="276"/>
            <ac:picMk id="2" creationId="{CD77444E-2027-D257-B02A-A8F9609C847F}"/>
          </ac:picMkLst>
        </pc:picChg>
      </pc:sldChg>
      <pc:sldChg chg="addSp delSp modSp new mod setBg modClrScheme chgLayout">
        <pc:chgData name="Oresztesz Margaritisz" userId="e18666296704503a" providerId="LiveId" clId="{206D9972-1CC5-4DD5-BD10-A2053C20EE52}" dt="2025-02-13T13:02:52.435" v="1187" actId="1440"/>
        <pc:sldMkLst>
          <pc:docMk/>
          <pc:sldMk cId="901203725" sldId="277"/>
        </pc:sldMkLst>
        <pc:picChg chg="add mod ord">
          <ac:chgData name="Oresztesz Margaritisz" userId="e18666296704503a" providerId="LiveId" clId="{206D9972-1CC5-4DD5-BD10-A2053C20EE52}" dt="2025-02-13T13:02:52.435" v="1187" actId="1440"/>
          <ac:picMkLst>
            <pc:docMk/>
            <pc:sldMk cId="901203725" sldId="277"/>
            <ac:picMk id="5" creationId="{BF9F4C52-DCC5-3738-C305-5216BBDE24B9}"/>
          </ac:picMkLst>
        </pc:picChg>
        <pc:picChg chg="add mod">
          <ac:chgData name="Oresztesz Margaritisz" userId="e18666296704503a" providerId="LiveId" clId="{206D9972-1CC5-4DD5-BD10-A2053C20EE52}" dt="2025-02-13T13:02:52.435" v="1187" actId="1440"/>
          <ac:picMkLst>
            <pc:docMk/>
            <pc:sldMk cId="901203725" sldId="277"/>
            <ac:picMk id="7" creationId="{EEE38119-79B0-DA71-48DA-2B4EAEF5C2BE}"/>
          </ac:picMkLst>
        </pc:picChg>
      </pc:sldChg>
      <pc:sldChg chg="addSp delSp modSp new mod setBg">
        <pc:chgData name="Oresztesz Margaritisz" userId="e18666296704503a" providerId="LiveId" clId="{206D9972-1CC5-4DD5-BD10-A2053C20EE52}" dt="2025-02-13T13:12:53.452" v="1260" actId="1076"/>
        <pc:sldMkLst>
          <pc:docMk/>
          <pc:sldMk cId="4281583244" sldId="278"/>
        </pc:sldMkLst>
        <pc:picChg chg="add mod">
          <ac:chgData name="Oresztesz Margaritisz" userId="e18666296704503a" providerId="LiveId" clId="{206D9972-1CC5-4DD5-BD10-A2053C20EE52}" dt="2025-02-13T13:12:53.452" v="1260" actId="1076"/>
          <ac:picMkLst>
            <pc:docMk/>
            <pc:sldMk cId="4281583244" sldId="278"/>
            <ac:picMk id="7" creationId="{18812885-6180-FA67-E56C-A5B8D3D693CB}"/>
          </ac:picMkLst>
        </pc:picChg>
      </pc:sldChg>
      <pc:sldChg chg="addSp delSp modSp new mod setBg">
        <pc:chgData name="Oresztesz Margaritisz" userId="e18666296704503a" providerId="LiveId" clId="{206D9972-1CC5-4DD5-BD10-A2053C20EE52}" dt="2025-02-13T13:20:33.938" v="1326"/>
        <pc:sldMkLst>
          <pc:docMk/>
          <pc:sldMk cId="1830121121" sldId="279"/>
        </pc:sldMkLst>
        <pc:spChg chg="mod">
          <ac:chgData name="Oresztesz Margaritisz" userId="e18666296704503a" providerId="LiveId" clId="{206D9972-1CC5-4DD5-BD10-A2053C20EE52}" dt="2025-02-13T13:20:33.938" v="1326"/>
          <ac:spMkLst>
            <pc:docMk/>
            <pc:sldMk cId="1830121121" sldId="279"/>
            <ac:spMk id="2" creationId="{356FEC75-9E71-D01B-4610-9CBEF6516195}"/>
          </ac:spMkLst>
        </pc:spChg>
        <pc:picChg chg="add mod">
          <ac:chgData name="Oresztesz Margaritisz" userId="e18666296704503a" providerId="LiveId" clId="{206D9972-1CC5-4DD5-BD10-A2053C20EE52}" dt="2025-02-12T12:19:10.929" v="843" actId="1076"/>
          <ac:picMkLst>
            <pc:docMk/>
            <pc:sldMk cId="1830121121" sldId="279"/>
            <ac:picMk id="5" creationId="{E365B07E-2ADA-16A6-1F44-32F7FC8D783E}"/>
          </ac:picMkLst>
        </pc:picChg>
        <pc:picChg chg="add mod">
          <ac:chgData name="Oresztesz Margaritisz" userId="e18666296704503a" providerId="LiveId" clId="{206D9972-1CC5-4DD5-BD10-A2053C20EE52}" dt="2025-02-12T12:37:00.757" v="947" actId="1076"/>
          <ac:picMkLst>
            <pc:docMk/>
            <pc:sldMk cId="1830121121" sldId="279"/>
            <ac:picMk id="7" creationId="{1AB70BF0-30BC-8F7B-D958-DB9812EC54C1}"/>
          </ac:picMkLst>
        </pc:picChg>
        <pc:picChg chg="add mod">
          <ac:chgData name="Oresztesz Margaritisz" userId="e18666296704503a" providerId="LiveId" clId="{206D9972-1CC5-4DD5-BD10-A2053C20EE52}" dt="2025-02-12T12:36:37.578" v="938" actId="1076"/>
          <ac:picMkLst>
            <pc:docMk/>
            <pc:sldMk cId="1830121121" sldId="279"/>
            <ac:picMk id="9" creationId="{CEDD63F1-E3C1-30BB-8A77-AE53EECF89B9}"/>
          </ac:picMkLst>
        </pc:picChg>
        <pc:picChg chg="add mod ord">
          <ac:chgData name="Oresztesz Margaritisz" userId="e18666296704503a" providerId="LiveId" clId="{206D9972-1CC5-4DD5-BD10-A2053C20EE52}" dt="2025-02-12T12:36:52.215" v="944" actId="166"/>
          <ac:picMkLst>
            <pc:docMk/>
            <pc:sldMk cId="1830121121" sldId="279"/>
            <ac:picMk id="11" creationId="{C01326C3-4813-2A68-08A2-91BDEDBEA423}"/>
          </ac:picMkLst>
        </pc:picChg>
        <pc:picChg chg="add mod">
          <ac:chgData name="Oresztesz Margaritisz" userId="e18666296704503a" providerId="LiveId" clId="{206D9972-1CC5-4DD5-BD10-A2053C20EE52}" dt="2025-02-12T12:36:57.532" v="945" actId="14100"/>
          <ac:picMkLst>
            <pc:docMk/>
            <pc:sldMk cId="1830121121" sldId="279"/>
            <ac:picMk id="13" creationId="{DD9295FC-C0A9-86A9-6483-91D39A20934C}"/>
          </ac:picMkLst>
        </pc:picChg>
      </pc:sldChg>
      <pc:sldChg chg="addSp delSp modSp new mod ord setBg">
        <pc:chgData name="Oresztesz Margaritisz" userId="e18666296704503a" providerId="LiveId" clId="{206D9972-1CC5-4DD5-BD10-A2053C20EE52}" dt="2025-02-13T13:12:41.955" v="1257" actId="1076"/>
        <pc:sldMkLst>
          <pc:docMk/>
          <pc:sldMk cId="2244529697" sldId="280"/>
        </pc:sldMkLst>
        <pc:spChg chg="mod">
          <ac:chgData name="Oresztesz Margaritisz" userId="e18666296704503a" providerId="LiveId" clId="{206D9972-1CC5-4DD5-BD10-A2053C20EE52}" dt="2025-02-13T13:12:04.590" v="1248" actId="108"/>
          <ac:spMkLst>
            <pc:docMk/>
            <pc:sldMk cId="2244529697" sldId="280"/>
            <ac:spMk id="2" creationId="{7305376F-2781-CEA3-E81E-FDCAAD46C345}"/>
          </ac:spMkLst>
        </pc:spChg>
        <pc:picChg chg="add mod">
          <ac:chgData name="Oresztesz Margaritisz" userId="e18666296704503a" providerId="LiveId" clId="{206D9972-1CC5-4DD5-BD10-A2053C20EE52}" dt="2025-02-13T13:12:12.155" v="1250" actId="1076"/>
          <ac:picMkLst>
            <pc:docMk/>
            <pc:sldMk cId="2244529697" sldId="280"/>
            <ac:picMk id="5" creationId="{63A82B71-FAAE-9C14-DBBC-9F626D28CA46}"/>
          </ac:picMkLst>
        </pc:picChg>
        <pc:picChg chg="add mod modCrop">
          <ac:chgData name="Oresztesz Margaritisz" userId="e18666296704503a" providerId="LiveId" clId="{206D9972-1CC5-4DD5-BD10-A2053C20EE52}" dt="2025-02-13T13:12:41.955" v="1257" actId="1076"/>
          <ac:picMkLst>
            <pc:docMk/>
            <pc:sldMk cId="2244529697" sldId="280"/>
            <ac:picMk id="7" creationId="{218E2EAF-857F-9E5E-9685-66FCA1A4B0A9}"/>
          </ac:picMkLst>
        </pc:picChg>
      </pc:sldChg>
      <pc:sldChg chg="addSp delSp modSp new mod ord setBg">
        <pc:chgData name="Oresztesz Margaritisz" userId="e18666296704503a" providerId="LiveId" clId="{206D9972-1CC5-4DD5-BD10-A2053C20EE52}" dt="2025-03-12T08:44:03.455" v="1331"/>
        <pc:sldMkLst>
          <pc:docMk/>
          <pc:sldMk cId="3093380263" sldId="281"/>
        </pc:sldMkLst>
        <pc:spChg chg="mod">
          <ac:chgData name="Oresztesz Margaritisz" userId="e18666296704503a" providerId="LiveId" clId="{206D9972-1CC5-4DD5-BD10-A2053C20EE52}" dt="2025-02-13T13:15:36.994" v="1262" actId="108"/>
          <ac:spMkLst>
            <pc:docMk/>
            <pc:sldMk cId="3093380263" sldId="281"/>
            <ac:spMk id="2" creationId="{95A1F2EA-8F5D-BD88-82C7-8249EE786902}"/>
          </ac:spMkLst>
        </pc:spChg>
        <pc:picChg chg="add mod">
          <ac:chgData name="Oresztesz Margaritisz" userId="e18666296704503a" providerId="LiveId" clId="{206D9972-1CC5-4DD5-BD10-A2053C20EE52}" dt="2025-02-13T13:15:40.050" v="1263" actId="1440"/>
          <ac:picMkLst>
            <pc:docMk/>
            <pc:sldMk cId="3093380263" sldId="281"/>
            <ac:picMk id="5" creationId="{AF8F78CF-6771-AACF-4B1C-028E59C2F8A5}"/>
          </ac:picMkLst>
        </pc:picChg>
      </pc:sldChg>
      <pc:sldChg chg="add del setBg">
        <pc:chgData name="Oresztesz Margaritisz" userId="e18666296704503a" providerId="LiveId" clId="{206D9972-1CC5-4DD5-BD10-A2053C20EE52}" dt="2025-02-13T13:17:14.196" v="1267"/>
        <pc:sldMkLst>
          <pc:docMk/>
          <pc:sldMk cId="208643544" sldId="282"/>
        </pc:sldMkLst>
      </pc:sldChg>
      <pc:sldChg chg="addSp delSp modSp add mod setBg">
        <pc:chgData name="Oresztesz Margaritisz" userId="e18666296704503a" providerId="LiveId" clId="{206D9972-1CC5-4DD5-BD10-A2053C20EE52}" dt="2025-02-13T13:20:11.846" v="1324" actId="1076"/>
        <pc:sldMkLst>
          <pc:docMk/>
          <pc:sldMk cId="3429115362" sldId="282"/>
        </pc:sldMkLst>
        <pc:spChg chg="mod">
          <ac:chgData name="Oresztesz Margaritisz" userId="e18666296704503a" providerId="LiveId" clId="{206D9972-1CC5-4DD5-BD10-A2053C20EE52}" dt="2025-02-13T13:17:34.830" v="1282" actId="20577"/>
          <ac:spMkLst>
            <pc:docMk/>
            <pc:sldMk cId="3429115362" sldId="282"/>
            <ac:spMk id="2" creationId="{469CF67C-87C5-AA8B-4E31-47EFC15B202F}"/>
          </ac:spMkLst>
        </pc:spChg>
        <pc:picChg chg="add mod">
          <ac:chgData name="Oresztesz Margaritisz" userId="e18666296704503a" providerId="LiveId" clId="{206D9972-1CC5-4DD5-BD10-A2053C20EE52}" dt="2025-02-13T13:18:35.308" v="1298" actId="1440"/>
          <ac:picMkLst>
            <pc:docMk/>
            <pc:sldMk cId="3429115362" sldId="282"/>
            <ac:picMk id="4" creationId="{13C9F058-B88D-6C9A-5B2C-A4BA66A072BC}"/>
          </ac:picMkLst>
        </pc:picChg>
        <pc:picChg chg="add mod modCrop">
          <ac:chgData name="Oresztesz Margaritisz" userId="e18666296704503a" providerId="LiveId" clId="{206D9972-1CC5-4DD5-BD10-A2053C20EE52}" dt="2025-02-13T13:19:59.518" v="1323" actId="1076"/>
          <ac:picMkLst>
            <pc:docMk/>
            <pc:sldMk cId="3429115362" sldId="282"/>
            <ac:picMk id="7" creationId="{023922AC-A7D7-DD5F-B12A-A1ED161FFF2A}"/>
          </ac:picMkLst>
        </pc:picChg>
        <pc:picChg chg="add mod">
          <ac:chgData name="Oresztesz Margaritisz" userId="e18666296704503a" providerId="LiveId" clId="{206D9972-1CC5-4DD5-BD10-A2053C20EE52}" dt="2025-02-13T13:19:14.428" v="1309" actId="1076"/>
          <ac:picMkLst>
            <pc:docMk/>
            <pc:sldMk cId="3429115362" sldId="282"/>
            <ac:picMk id="9" creationId="{85588ED9-6DC4-5945-FD60-7454C742226B}"/>
          </ac:picMkLst>
        </pc:picChg>
        <pc:picChg chg="add mod modCrop">
          <ac:chgData name="Oresztesz Margaritisz" userId="e18666296704503a" providerId="LiveId" clId="{206D9972-1CC5-4DD5-BD10-A2053C20EE52}" dt="2025-02-13T13:20:11.846" v="1324" actId="1076"/>
          <ac:picMkLst>
            <pc:docMk/>
            <pc:sldMk cId="3429115362" sldId="282"/>
            <ac:picMk id="11" creationId="{CF94CD49-19D3-F72E-94A9-E8CEE1FBADE9}"/>
          </ac:picMkLst>
        </pc:picChg>
      </pc:sldChg>
      <pc:sldChg chg="new del">
        <pc:chgData name="Oresztesz Margaritisz" userId="e18666296704503a" providerId="LiveId" clId="{206D9972-1CC5-4DD5-BD10-A2053C20EE52}" dt="2025-03-13T06:19:51.893" v="1334" actId="47"/>
        <pc:sldMkLst>
          <pc:docMk/>
          <pc:sldMk cId="1098401724" sldId="283"/>
        </pc:sldMkLst>
      </pc:sldChg>
      <pc:sldChg chg="modSp add mod setBg modNotes">
        <pc:chgData name="Oresztesz Margaritisz" userId="e18666296704503a" providerId="LiveId" clId="{206D9972-1CC5-4DD5-BD10-A2053C20EE52}" dt="2025-03-13T06:20:53.688" v="1339" actId="108"/>
        <pc:sldMkLst>
          <pc:docMk/>
          <pc:sldMk cId="0" sldId="288"/>
        </pc:sldMkLst>
        <pc:spChg chg="mod">
          <ac:chgData name="Oresztesz Margaritisz" userId="e18666296704503a" providerId="LiveId" clId="{206D9972-1CC5-4DD5-BD10-A2053C20EE52}" dt="2025-03-13T06:20:53.688" v="1339" actId="108"/>
          <ac:spMkLst>
            <pc:docMk/>
            <pc:sldMk cId="0" sldId="288"/>
            <ac:spMk id="339" creationId="{00000000-0000-0000-0000-000000000000}"/>
          </ac:spMkLst>
        </pc:spChg>
      </pc:sldChg>
      <pc:sldMasterChg chg="modSldLayout">
        <pc:chgData name="Oresztesz Margaritisz" userId="e18666296704503a" providerId="LiveId" clId="{206D9972-1CC5-4DD5-BD10-A2053C20EE52}" dt="2025-03-13T06:21:12.400" v="1340" actId="478"/>
        <pc:sldMasterMkLst>
          <pc:docMk/>
          <pc:sldMasterMk cId="2562943445" sldId="2147483648"/>
        </pc:sldMasterMkLst>
        <pc:sldLayoutChg chg="delSp mod">
          <pc:chgData name="Oresztesz Margaritisz" userId="e18666296704503a" providerId="LiveId" clId="{206D9972-1CC5-4DD5-BD10-A2053C20EE52}" dt="2025-03-13T06:21:12.400" v="1340" actId="478"/>
          <pc:sldLayoutMkLst>
            <pc:docMk/>
            <pc:sldMasterMk cId="2562943445" sldId="2147483648"/>
            <pc:sldLayoutMk cId="4020084308" sldId="2147483660"/>
          </pc:sldLayoutMkLst>
          <pc:grpChg chg="del">
            <ac:chgData name="Oresztesz Margaritisz" userId="e18666296704503a" providerId="LiveId" clId="{206D9972-1CC5-4DD5-BD10-A2053C20EE52}" dt="2025-03-13T06:21:12.400" v="1340" actId="478"/>
            <ac:grpSpMkLst>
              <pc:docMk/>
              <pc:sldMasterMk cId="2562943445" sldId="2147483648"/>
              <pc:sldLayoutMk cId="4020084308" sldId="2147483660"/>
              <ac:grpSpMk id="49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9698D-EDD8-468A-BF68-EE9FC920DB72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9C955-C159-4B72-AFDC-1859A9B8AD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75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6620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4674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2107205f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2107205f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0942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4338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MiSTer</a:t>
            </a:r>
            <a:r>
              <a:rPr lang="en-US" dirty="0"/>
              <a:t> – 500$</a:t>
            </a:r>
          </a:p>
          <a:p>
            <a:r>
              <a:rPr lang="en-US" dirty="0" err="1"/>
              <a:t>MiSTer</a:t>
            </a:r>
            <a:r>
              <a:rPr lang="en-US" dirty="0"/>
              <a:t> Pi – 180$</a:t>
            </a:r>
          </a:p>
          <a:p>
            <a:r>
              <a:rPr lang="en-US" dirty="0"/>
              <a:t>Pi 5 – 100$</a:t>
            </a:r>
          </a:p>
          <a:p>
            <a:r>
              <a:rPr lang="en-US" dirty="0"/>
              <a:t>SCART Hat – 10 – 20$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0542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Composite Video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777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492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92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387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191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linseed</a:t>
            </a:r>
            <a:r>
              <a:rPr lang="hu-HU" dirty="0"/>
              <a:t> </a:t>
            </a:r>
            <a:r>
              <a:rPr lang="hu-HU" dirty="0" err="1"/>
              <a:t>oil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3224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9C955-C159-4B72-AFDC-1859A9B8ADDC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569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B6E-B076-DDC2-A3F6-78142ABA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9FB37-56AD-6C03-005D-86F3805B7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B02E1-9A6F-1E7E-CA1D-D8CDD8B8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BAEE-2974-27FA-7ECC-E7D58866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F811E-AC85-EC9F-7D18-3B84FDEA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322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135F-8018-AD22-9C52-9BAE6D73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1D197-1355-3B50-3AB9-592BF2FA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B7F9C-F312-3803-D3C7-439B4A92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30A29-9A82-D8AE-DB4D-CD4F0BA4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1F86F-3CD5-9979-18B1-0CEA7A5B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600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AEA448-6B4D-3B43-728C-CCA068026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315D9-9D44-8C97-66AF-9DA66E5E1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4CD38-0783-DFC6-807C-DCD9DC6EA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F017A-6450-F0C8-F605-8FF0B61E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64121-9715-0EF6-CB5B-70439DA1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211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008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392C-8722-02EC-6770-95035EF1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39BDF-1658-1D35-2CBD-E18A12C99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9E58-229E-CC06-FB5D-5410E063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8DDA1-50FF-44B0-06CF-F94D6C48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01641-1656-F18E-2DC1-0410152D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331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D79B-E12A-5DC1-638D-2FB44A1C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29290-54BD-AF78-5031-05485BBFB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379B-983E-B883-F69A-FC4FCC9A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CF8DB-570C-BBCA-8135-BF931059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05402-4450-7521-6021-E701B3E8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975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A6F3-F8A1-E40C-D7BE-CFC38D18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7E1E-33A3-BE5A-FAE0-740885B88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F78BB-A35A-0C45-F2E1-9364E1466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9F195-5ABF-7A8D-33B1-AB81CD1B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8B7CF-D81F-A2B4-2705-98138D20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52D68-01A2-406C-1916-34E2733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54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4EA5-6F9C-E71B-496E-AE60EB50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CF0A0-22C3-B62B-23C4-B91CB00AD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1380B-0703-AD34-787D-10790A2E1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63D83-C6E1-9D66-9F6A-7A794BA91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77138-B7C9-F7F0-F834-9D177505E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C9F11-6644-C78E-E7D2-95E131B1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08CE3-3DF4-EAA1-E156-F241902A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85E5A-5D70-F837-79D2-F0BBDDD9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86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DC49-B08B-9A03-E8CF-5659AD62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94BC6-0CEC-EA12-81F9-89A2C22F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33899-E791-0672-62E6-0565F94C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A0A5C-8663-FD6D-0A75-5BB66F91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823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6F650-3505-D93E-82AF-E059F5D7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0C078-A371-46B2-E042-00BC3BDD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35EF3-0A2D-6F85-29F9-D16CCA64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780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9814-ECF8-5370-A101-BEB85B72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8B0AD-8407-53B6-B2D0-C0E63862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DDA63-3BB0-ED3F-E093-B197E7954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31EDC-F704-AF42-BE88-B78A1B25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41D46-AD59-02FD-B698-0A830CF20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0B7B3-3018-6E97-C8B5-FD0AA361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989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FE0F-AB29-7590-94D2-FFB2057D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62DF5-3659-1DD4-35A5-7C3D75328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E14FE-D9A1-DCDE-BADA-A6867A1EA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7C8D4-D454-45B8-9498-F92137B4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D7D9B-12A6-5F98-4896-073EC9E1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35395-A2BF-3736-3EC6-20A48EE4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336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67489-461C-0F4D-1E77-BBDADBCA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6B8FD-572A-0A2B-148F-5A35F76D3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E2D0-B76B-379C-A457-DA8674118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D0FD56-536D-4761-8605-CB7227129AD3}" type="datetimeFigureOut">
              <a:rPr lang="hu-HU" smtClean="0"/>
              <a:t>2025. 03. 13.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9675A-A7A0-47D8-1CC9-D218D1638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98E85-F026-2962-4D31-3FA4971C4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05F60-F12C-4517-B6B1-037C774C64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294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atrix-communication-software-pc-434037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5" Type="http://schemas.openxmlformats.org/officeDocument/2006/relationships/hyperlink" Target="https://pixabay.com/en/matrix-communication-software-pc-434037/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Relationship Id="rId4" Type="http://schemas.openxmlformats.org/officeDocument/2006/relationships/hyperlink" Target="https://pixabay.com/en/matrix-communication-software-pc-434037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pixabay.com/en/matrix-communication-software-pc-434037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green numbers&#10;&#10;Description automatically generated">
            <a:extLst>
              <a:ext uri="{FF2B5EF4-FFF2-40B4-BE49-F238E27FC236}">
                <a16:creationId xmlns:a16="http://schemas.microsoft.com/office/drawing/2014/main" id="{7A0A1440-0B3E-4359-2726-DAC663A0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881" b="16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903EC3E-5953-EDF0-A61F-DC3EF397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OCR A Extended" panose="02010509020102010303" pitchFamily="50" charset="0"/>
              </a:rPr>
              <a:t>To build a modular retro arcade…</a:t>
            </a:r>
            <a:endParaRPr lang="hu-HU" dirty="0">
              <a:solidFill>
                <a:srgbClr val="FFFFFF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61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numbers&#10;&#10;Description automatically generated">
            <a:extLst>
              <a:ext uri="{FF2B5EF4-FFF2-40B4-BE49-F238E27FC236}">
                <a16:creationId xmlns:a16="http://schemas.microsoft.com/office/drawing/2014/main" id="{8A9715EC-43DD-86AF-7EB0-586F9AF36A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8881" b="16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799670-04EF-8AB4-E7A1-DCA8193C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CR A Extended" panose="02010509020102010303" pitchFamily="50" charset="0"/>
              </a:rPr>
              <a:t>Part 2: Input</a:t>
            </a:r>
            <a:endParaRPr lang="hu-HU" dirty="0">
              <a:latin typeface="OCR A Extended" panose="02010509020102010303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6E708-83BA-5857-B342-8506F7AAE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6190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buttons and wires&#10;&#10;Description automatically generated">
            <a:extLst>
              <a:ext uri="{FF2B5EF4-FFF2-40B4-BE49-F238E27FC236}">
                <a16:creationId xmlns:a16="http://schemas.microsoft.com/office/drawing/2014/main" id="{983762CA-3D3E-5A7F-098D-2DC6C9D9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5" b="15569"/>
          <a:stretch/>
        </p:blipFill>
        <p:spPr>
          <a:xfrm>
            <a:off x="1742684" y="743321"/>
            <a:ext cx="8466029" cy="5371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0960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rectangular object with buttons and a green ball on it&#10;&#10;Description automatically generated">
            <a:extLst>
              <a:ext uri="{FF2B5EF4-FFF2-40B4-BE49-F238E27FC236}">
                <a16:creationId xmlns:a16="http://schemas.microsoft.com/office/drawing/2014/main" id="{919F77EB-8848-63E8-4F5E-A36BFBE35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4" t="13793" b="5645"/>
          <a:stretch/>
        </p:blipFill>
        <p:spPr>
          <a:xfrm>
            <a:off x="1061259" y="1584684"/>
            <a:ext cx="3230994" cy="2363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B6DE4F-885B-664E-08EC-9AAB7341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3D Printed Case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 descr="A black rectangular object with yellow buttons&#10;&#10;Description automatically generated">
            <a:extLst>
              <a:ext uri="{FF2B5EF4-FFF2-40B4-BE49-F238E27FC236}">
                <a16:creationId xmlns:a16="http://schemas.microsoft.com/office/drawing/2014/main" id="{5FB97E4C-A1C6-62DE-511F-ADE808CD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49" y="3356508"/>
            <a:ext cx="5231703" cy="2896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video game controller on a wood floor&#10;&#10;Description automatically generated">
            <a:extLst>
              <a:ext uri="{FF2B5EF4-FFF2-40B4-BE49-F238E27FC236}">
                <a16:creationId xmlns:a16="http://schemas.microsoft.com/office/drawing/2014/main" id="{F7EA557E-8E09-F363-789A-FC93C1E59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 t="26849" r="20373" b="28042"/>
          <a:stretch/>
        </p:blipFill>
        <p:spPr>
          <a:xfrm>
            <a:off x="6770203" y="1419040"/>
            <a:ext cx="4465498" cy="2529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294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D6D3-F366-E76D-50E8-C564267F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Shoebox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 descr="A box with buttons and joysticks&#10;&#10;Description automatically generated">
            <a:extLst>
              <a:ext uri="{FF2B5EF4-FFF2-40B4-BE49-F238E27FC236}">
                <a16:creationId xmlns:a16="http://schemas.microsoft.com/office/drawing/2014/main" id="{0758EACF-B460-60AC-6261-6F94D3CE2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57" y="1690688"/>
            <a:ext cx="5607485" cy="4205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7294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882E5-5001-6983-26EF-522EE5BFA2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64" t="5383" r="7246" b="5908"/>
          <a:stretch/>
        </p:blipFill>
        <p:spPr>
          <a:xfrm>
            <a:off x="513568" y="638829"/>
            <a:ext cx="6125228" cy="4158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55ACE-FCED-D1FF-04B5-97C91963DA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67" r="5683"/>
          <a:stretch/>
        </p:blipFill>
        <p:spPr>
          <a:xfrm>
            <a:off x="6739545" y="638829"/>
            <a:ext cx="4938885" cy="3099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983269-1058-71E8-E2A9-A4FD7A960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546" y="3847516"/>
            <a:ext cx="4938886" cy="2365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257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ood planks with paint cans and a blow dryer&#10;&#10;Description automatically generated">
            <a:extLst>
              <a:ext uri="{FF2B5EF4-FFF2-40B4-BE49-F238E27FC236}">
                <a16:creationId xmlns:a16="http://schemas.microsoft.com/office/drawing/2014/main" id="{1B3D78E9-763E-DF3C-75B1-31A274385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68676"/>
            <a:ext cx="5227529" cy="3920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metal object on a piece of paper&#10;&#10;Description automatically generated">
            <a:extLst>
              <a:ext uri="{FF2B5EF4-FFF2-40B4-BE49-F238E27FC236}">
                <a16:creationId xmlns:a16="http://schemas.microsoft.com/office/drawing/2014/main" id="{3E372973-701D-2AF0-9427-E6ED44CBD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8676"/>
            <a:ext cx="5227529" cy="3920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439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ame controller with lights and joystick&#10;&#10;Description automatically generated">
            <a:extLst>
              <a:ext uri="{FF2B5EF4-FFF2-40B4-BE49-F238E27FC236}">
                <a16:creationId xmlns:a16="http://schemas.microsoft.com/office/drawing/2014/main" id="{8267EC7E-6563-690D-1301-440CC0AB0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61" y="404446"/>
            <a:ext cx="8065477" cy="6049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315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chine with wires and lights&#10;&#10;Description automatically generated">
            <a:extLst>
              <a:ext uri="{FF2B5EF4-FFF2-40B4-BE49-F238E27FC236}">
                <a16:creationId xmlns:a16="http://schemas.microsoft.com/office/drawing/2014/main" id="{CD77444E-2027-D257-B02A-A8F9609C8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43" y="359507"/>
            <a:ext cx="8185313" cy="6138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139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numbers&#10;&#10;Description automatically generated">
            <a:extLst>
              <a:ext uri="{FF2B5EF4-FFF2-40B4-BE49-F238E27FC236}">
                <a16:creationId xmlns:a16="http://schemas.microsoft.com/office/drawing/2014/main" id="{BEE3506E-2673-F73C-994E-EBF8A95146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881" b="16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FF62297-9489-FBE4-9EAB-D85E8B91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Part 3 – Display</a:t>
            </a:r>
            <a:endParaRPr lang="hu-HU" dirty="0">
              <a:latin typeface="OCR A Extended" panose="02010509020102010303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50BCBD-40FA-145C-00FF-7C6067B72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1353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8B833-678D-F08E-7584-83CCD9BD3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F67C-87C5-AA8B-4E31-47EFC15B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CRT VS LCD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4" name="Picture 3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13C9F058-B88D-6C9A-5B2C-A4BA66A07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9715"/>
            <a:ext cx="4555795" cy="2616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ixelated image of a child and a princess&#10;&#10;Description automatically generated">
            <a:extLst>
              <a:ext uri="{FF2B5EF4-FFF2-40B4-BE49-F238E27FC236}">
                <a16:creationId xmlns:a16="http://schemas.microsoft.com/office/drawing/2014/main" id="{023922AC-A7D7-DD5F-B12A-A1ED161FF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4"/>
          <a:stretch/>
        </p:blipFill>
        <p:spPr>
          <a:xfrm>
            <a:off x="6384982" y="1579715"/>
            <a:ext cx="4691907" cy="2245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close up of a lion&#10;&#10;Description automatically generated">
            <a:extLst>
              <a:ext uri="{FF2B5EF4-FFF2-40B4-BE49-F238E27FC236}">
                <a16:creationId xmlns:a16="http://schemas.microsoft.com/office/drawing/2014/main" id="{85588ED9-6DC4-5945-FD60-7454C7422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380251"/>
            <a:ext cx="4555794" cy="2112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CF94CD49-19D3-F72E-94A9-E8CEE1FBA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9874" r="7657" b="20540"/>
          <a:stretch/>
        </p:blipFill>
        <p:spPr>
          <a:xfrm>
            <a:off x="6563932" y="4031945"/>
            <a:ext cx="4334005" cy="2492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9115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F6FE37-4246-1833-118F-40F8D7C4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1987" b="1682"/>
          <a:stretch/>
        </p:blipFill>
        <p:spPr>
          <a:xfrm>
            <a:off x="8603226" y="1139138"/>
            <a:ext cx="3234813" cy="4229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video game machine with buttons and buttons&#10;&#10;Description automatically generated">
            <a:extLst>
              <a:ext uri="{FF2B5EF4-FFF2-40B4-BE49-F238E27FC236}">
                <a16:creationId xmlns:a16="http://schemas.microsoft.com/office/drawing/2014/main" id="{882129AC-816A-136F-8130-8A16DEAFA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8" y="1999856"/>
            <a:ext cx="3368558" cy="3368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video game machine with a video game player&#10;&#10;Description automatically generated">
            <a:extLst>
              <a:ext uri="{FF2B5EF4-FFF2-40B4-BE49-F238E27FC236}">
                <a16:creationId xmlns:a16="http://schemas.microsoft.com/office/drawing/2014/main" id="{CACB0575-6638-1108-6366-D48644E0A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0411" r="25010" b="12328"/>
          <a:stretch/>
        </p:blipFill>
        <p:spPr>
          <a:xfrm>
            <a:off x="663880" y="775653"/>
            <a:ext cx="3728648" cy="4592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012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61AC97-BCBA-7358-0847-D02CC2BD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Emulation - Shaders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 descr="A street with buildings and cars&#10;&#10;Description automatically generated">
            <a:extLst>
              <a:ext uri="{FF2B5EF4-FFF2-40B4-BE49-F238E27FC236}">
                <a16:creationId xmlns:a16="http://schemas.microsoft.com/office/drawing/2014/main" id="{08277E47-8411-75FF-E196-AD909FA4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674" y="1828474"/>
            <a:ext cx="7002652" cy="3936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732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3900-46F6-6BFE-6BCD-94ABE9CD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CRT Buyers Guide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 descr="A small square tv on a counter&#10;&#10;Description automatically generated">
            <a:extLst>
              <a:ext uri="{FF2B5EF4-FFF2-40B4-BE49-F238E27FC236}">
                <a16:creationId xmlns:a16="http://schemas.microsoft.com/office/drawing/2014/main" id="{82E504EB-CC1E-3E2B-0E42-2E3264F01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6" r="11005"/>
          <a:stretch/>
        </p:blipFill>
        <p:spPr>
          <a:xfrm>
            <a:off x="577581" y="2205745"/>
            <a:ext cx="3281820" cy="3031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4B3741-6BD1-755B-EFC4-8A80DA92EB51}"/>
              </a:ext>
            </a:extLst>
          </p:cNvPr>
          <p:cNvSpPr txBox="1"/>
          <p:nvPr/>
        </p:nvSpPr>
        <p:spPr>
          <a:xfrm>
            <a:off x="7678455" y="195166"/>
            <a:ext cx="4058432" cy="6467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CR A Extended" panose="02010509020102010303" pitchFamily="50" charset="0"/>
              </a:rPr>
              <a:t>Small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CR A Extended" panose="02010509020102010303" pitchFamily="50" charset="0"/>
              </a:rPr>
              <a:t>Close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CR A Extended" panose="02010509020102010303" pitchFamily="50" charset="0"/>
              </a:rPr>
              <a:t>Curved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CR A Extended" panose="02010509020102010303" pitchFamily="50" charset="0"/>
              </a:rPr>
              <a:t>SCART and AV option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CR A Extended" panose="02010509020102010303" pitchFamily="50" charset="0"/>
              </a:rPr>
              <a:t>Original remote!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CR A Extended" panose="02010509020102010303" pitchFamily="50" charset="0"/>
              </a:rPr>
              <a:t>Low noise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CR A Extended" panose="02010509020102010303" pitchFamily="50" charset="0"/>
              </a:rPr>
              <a:t>Degauss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CR A Extended" panose="02010509020102010303" pitchFamily="50" charset="0"/>
              </a:rPr>
              <a:t>No artifacts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CR A Extended" panose="02010509020102010303" pitchFamily="50" charset="0"/>
              </a:rPr>
              <a:t>Non-smoker</a:t>
            </a:r>
          </a:p>
        </p:txBody>
      </p:sp>
      <p:pic>
        <p:nvPicPr>
          <p:cNvPr id="12" name="Picture 11" descr="A video game on a television&#10;&#10;Description automatically generated">
            <a:extLst>
              <a:ext uri="{FF2B5EF4-FFF2-40B4-BE49-F238E27FC236}">
                <a16:creationId xmlns:a16="http://schemas.microsoft.com/office/drawing/2014/main" id="{C4EE2A0A-2DC3-B4C2-5120-52DF93072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0" b="5530"/>
          <a:stretch/>
        </p:blipFill>
        <p:spPr>
          <a:xfrm>
            <a:off x="3981132" y="2205745"/>
            <a:ext cx="3178101" cy="3031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6956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5376F-2781-CEA3-E81E-FDCAAD46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Service Mode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3A82B71-FAAE-9C14-DBBC-9F626D28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41" y="0"/>
            <a:ext cx="4018359" cy="68580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18E2EAF-857F-9E5E-9685-66FCA1A4B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t="7461" r="13125" b="8046"/>
          <a:stretch/>
        </p:blipFill>
        <p:spPr>
          <a:xfrm>
            <a:off x="838200" y="1690688"/>
            <a:ext cx="6137754" cy="4572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4529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F2EA-8F5D-BD88-82C7-8249EE78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240p Test Suite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F8F78CF-6771-AACF-4B1C-028E59C2F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865" y="1455781"/>
            <a:ext cx="8576270" cy="4824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3380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athode ray tube display&#10;&#10;Description automatically generated">
            <a:extLst>
              <a:ext uri="{FF2B5EF4-FFF2-40B4-BE49-F238E27FC236}">
                <a16:creationId xmlns:a16="http://schemas.microsoft.com/office/drawing/2014/main" id="{18812885-6180-FA67-E56C-A5B8D3D6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48" y="530302"/>
            <a:ext cx="8279704" cy="5797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1583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EC75-9E71-D01B-4610-9CBEF651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Happy Gaming!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 descr="A video game on a table&#10;&#10;Description automatically generated">
            <a:extLst>
              <a:ext uri="{FF2B5EF4-FFF2-40B4-BE49-F238E27FC236}">
                <a16:creationId xmlns:a16="http://schemas.microsoft.com/office/drawing/2014/main" id="{E365B07E-2ADA-16A6-1F44-32F7FC8D7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" name="Picture 6" descr="A screen shot of a television&#10;&#10;Description automatically generated">
            <a:extLst>
              <a:ext uri="{FF2B5EF4-FFF2-40B4-BE49-F238E27FC236}">
                <a16:creationId xmlns:a16="http://schemas.microsoft.com/office/drawing/2014/main" id="{1AB70BF0-30BC-8F7B-D958-DB9812EC5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979"/>
            <a:ext cx="3691003" cy="2768253"/>
          </a:xfrm>
          <a:prstGeom prst="rect">
            <a:avLst/>
          </a:prstGeom>
        </p:spPr>
      </p:pic>
      <p:pic>
        <p:nvPicPr>
          <p:cNvPr id="9" name="Picture 8" descr="A video game on a television&#10;&#10;Description automatically generated">
            <a:extLst>
              <a:ext uri="{FF2B5EF4-FFF2-40B4-BE49-F238E27FC236}">
                <a16:creationId xmlns:a16="http://schemas.microsoft.com/office/drawing/2014/main" id="{CEDD63F1-E3C1-30BB-8A77-AE53EECF8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4635"/>
            <a:ext cx="3887244" cy="2915433"/>
          </a:xfrm>
          <a:prstGeom prst="rect">
            <a:avLst/>
          </a:prstGeom>
        </p:spPr>
      </p:pic>
      <p:pic>
        <p:nvPicPr>
          <p:cNvPr id="13" name="Picture 12" descr="A screen shot of a video game&#10;&#10;Description automatically generated">
            <a:extLst>
              <a:ext uri="{FF2B5EF4-FFF2-40B4-BE49-F238E27FC236}">
                <a16:creationId xmlns:a16="http://schemas.microsoft.com/office/drawing/2014/main" id="{DD9295FC-C0A9-86A9-6483-91D39A209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79" y="1340979"/>
            <a:ext cx="3887244" cy="2915433"/>
          </a:xfrm>
          <a:prstGeom prst="rect">
            <a:avLst/>
          </a:prstGeom>
        </p:spPr>
      </p:pic>
      <p:pic>
        <p:nvPicPr>
          <p:cNvPr id="11" name="Picture 10" descr="A television with a screen showing a video game&#10;&#10;Description automatically generated">
            <a:extLst>
              <a:ext uri="{FF2B5EF4-FFF2-40B4-BE49-F238E27FC236}">
                <a16:creationId xmlns:a16="http://schemas.microsoft.com/office/drawing/2014/main" id="{C01326C3-4813-2A68-08A2-91BDEDBEA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79" y="3942567"/>
            <a:ext cx="3887244" cy="29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21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Thanks!</a:t>
            </a:r>
            <a:endParaRPr sz="44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867" y="1743801"/>
            <a:ext cx="5816344" cy="470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6119" y="2228421"/>
            <a:ext cx="2400800" cy="2400800"/>
          </a:xfrm>
          <a:prstGeom prst="ellipse">
            <a:avLst/>
          </a:prstGeom>
          <a:noFill/>
          <a:ln w="7620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0090-2840-D530-2424-18A1043E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5B13B-DC73-172D-AAD0-F28DB15B7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VGA2SCART</a:t>
            </a:r>
          </a:p>
          <a:p>
            <a:r>
              <a:rPr lang="hu-HU" sz="1400" dirty="0">
                <a:solidFill>
                  <a:schemeClr val="bg1"/>
                </a:solidFill>
              </a:rPr>
              <a:t>https://www.reddit.com/r/crt/comments/vvqy7g/im_trying_to_make_a_small_vga_to_scart_converter/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https://hangdobozepites.hu/m/vga2scart/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RetroArch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https://www.libretro.com/index.php/retroarch-1-20-0-release/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VGA Adapters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https://vi.aliexpress.com/item/32728997597.html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https://www.hackster.io/news/add-scart-and-vga-to-your-raspberry-pi-for-crt-retro-gaming-5b75b882f240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https://www.osaelectronics.com/product/rgberry-scart/</a:t>
            </a:r>
          </a:p>
          <a:p>
            <a:r>
              <a:rPr lang="en-US" sz="1400" dirty="0">
                <a:solidFill>
                  <a:schemeClr val="bg1"/>
                </a:solidFill>
              </a:rPr>
              <a:t>https://github.com/llegoff/Pi400RGB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49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300E-537B-D72F-50C3-DA130E5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2149-E14A-09A6-DCB7-104C31103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Arcade Stick</a:t>
            </a:r>
          </a:p>
          <a:p>
            <a:r>
              <a:rPr lang="hu-HU" sz="1400" dirty="0">
                <a:solidFill>
                  <a:schemeClr val="bg1"/>
                </a:solidFill>
              </a:rPr>
              <a:t>https://www.tinkercad.com/things/5elUwxONBnF-arcade-stick-plexi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https://www.slagcoin.com/joystick/layout.html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CRT</a:t>
            </a:r>
          </a:p>
          <a:p>
            <a:r>
              <a:rPr lang="hu-HU" sz="1400" dirty="0">
                <a:solidFill>
                  <a:schemeClr val="bg1"/>
                </a:solidFill>
              </a:rPr>
              <a:t>https://crtdatabase.com/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https://repair.wiki/w/CRT_General_Repairs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https://www.youtube.com/@RetroTechUSA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https://www.reddit.com/r/crtgaming/comments/7h50ta/crt_service_menu_cheat_sheet/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https://github.com/ArtemioUrbina/240pTestSuite</a:t>
            </a:r>
          </a:p>
        </p:txBody>
      </p:sp>
    </p:spTree>
    <p:extLst>
      <p:ext uri="{BB962C8B-B14F-4D97-AF65-F5344CB8AC3E}">
        <p14:creationId xmlns:p14="http://schemas.microsoft.com/office/powerpoint/2010/main" val="206663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een numbers&#10;&#10;Description automatically generated">
            <a:extLst>
              <a:ext uri="{FF2B5EF4-FFF2-40B4-BE49-F238E27FC236}">
                <a16:creationId xmlns:a16="http://schemas.microsoft.com/office/drawing/2014/main" id="{777BAC1A-FB25-C598-5F17-95DCDDDD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881" b="16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20B07D8-1BB8-7D97-73F9-0BD51FB5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CR A Extended" panose="02010509020102010303" pitchFamily="50" charset="0"/>
              </a:rPr>
              <a:t>Part 1: Hardware</a:t>
            </a:r>
            <a:endParaRPr lang="hu-HU" dirty="0">
              <a:latin typeface="OCR A Extended" panose="02010509020102010303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A9726-45C3-A87D-513A-0C24B46BB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0680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8D3460-4854-5B55-3A09-0C833A970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324311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FPGA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4ECE96-F60E-D2CF-6B2C-4C337A454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24311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Emulation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12" name="Picture 11" descr="A blue circuit board with a blue light&#10;&#10;Description automatically generated">
            <a:extLst>
              <a:ext uri="{FF2B5EF4-FFF2-40B4-BE49-F238E27FC236}">
                <a16:creationId xmlns:a16="http://schemas.microsoft.com/office/drawing/2014/main" id="{5E3E347C-9D52-82AA-D7DC-F60D79C1A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85" y="2015612"/>
            <a:ext cx="3773622" cy="2522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33A11A3-1B7A-CC74-ADDA-395F0827F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58" y="5270982"/>
            <a:ext cx="3773622" cy="9688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52E2CA-CAB3-C596-444B-DEDCF6FC8D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42" y="1500593"/>
            <a:ext cx="3552173" cy="3552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 descr="A raspberry logo with green leaves&#10;&#10;Description automatically generated">
            <a:extLst>
              <a:ext uri="{FF2B5EF4-FFF2-40B4-BE49-F238E27FC236}">
                <a16:creationId xmlns:a16="http://schemas.microsoft.com/office/drawing/2014/main" id="{01DFA403-5C8B-6DD1-2F7B-DA9486F23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21" y="5208497"/>
            <a:ext cx="1708662" cy="1282483"/>
          </a:xfrm>
          <a:prstGeom prst="rect">
            <a:avLst/>
          </a:prstGeom>
        </p:spPr>
      </p:pic>
      <p:pic>
        <p:nvPicPr>
          <p:cNvPr id="24" name="Picture 23" descr="A video game controller with a red cupcake and yellow text&#10;&#10;Description automatically generated">
            <a:extLst>
              <a:ext uri="{FF2B5EF4-FFF2-40B4-BE49-F238E27FC236}">
                <a16:creationId xmlns:a16="http://schemas.microsoft.com/office/drawing/2014/main" id="{C449736A-C55A-D59C-7718-61AAC8842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39" y="1946158"/>
            <a:ext cx="1611167" cy="1252603"/>
          </a:xfrm>
          <a:prstGeom prst="rect">
            <a:avLst/>
          </a:prstGeom>
        </p:spPr>
      </p:pic>
      <p:pic>
        <p:nvPicPr>
          <p:cNvPr id="26" name="Picture 25" descr="A video game controller with colorful buttons&#10;&#10;Description automatically generated">
            <a:extLst>
              <a:ext uri="{FF2B5EF4-FFF2-40B4-BE49-F238E27FC236}">
                <a16:creationId xmlns:a16="http://schemas.microsoft.com/office/drawing/2014/main" id="{9622522B-7479-F4DE-912F-A44074DAD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976" y="129589"/>
            <a:ext cx="1221282" cy="1470714"/>
          </a:xfrm>
          <a:prstGeom prst="rect">
            <a:avLst/>
          </a:prstGeom>
        </p:spPr>
      </p:pic>
      <p:pic>
        <p:nvPicPr>
          <p:cNvPr id="28" name="Picture 27" descr="A logo of a game controller&#10;&#10;Description automatically generated">
            <a:extLst>
              <a:ext uri="{FF2B5EF4-FFF2-40B4-BE49-F238E27FC236}">
                <a16:creationId xmlns:a16="http://schemas.microsoft.com/office/drawing/2014/main" id="{374FAB7D-240C-6C23-6FE8-C4A0E698D7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439" y="4983656"/>
            <a:ext cx="1708662" cy="1543491"/>
          </a:xfrm>
          <a:prstGeom prst="rect">
            <a:avLst/>
          </a:prstGeom>
        </p:spPr>
      </p:pic>
      <p:pic>
        <p:nvPicPr>
          <p:cNvPr id="30" name="Picture 29" descr="A logo of a flower&#10;&#10;Description automatically generated">
            <a:extLst>
              <a:ext uri="{FF2B5EF4-FFF2-40B4-BE49-F238E27FC236}">
                <a16:creationId xmlns:a16="http://schemas.microsoft.com/office/drawing/2014/main" id="{A0981430-EB9C-C80E-8898-E74E4084F8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45" y="3104824"/>
            <a:ext cx="1783744" cy="17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36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2ED394-2F69-A640-3EC4-FDD8BE74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Display Connectivity - AV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12" name="Picture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6661F2C-E471-75FF-2AB7-30B6D3BD7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121" y="2965888"/>
            <a:ext cx="3185787" cy="2131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 descr="A black cable with three plugs&#10;&#10;Description automatically generated">
            <a:extLst>
              <a:ext uri="{FF2B5EF4-FFF2-40B4-BE49-F238E27FC236}">
                <a16:creationId xmlns:a16="http://schemas.microsoft.com/office/drawing/2014/main" id="{896EB07C-6244-91C6-3223-BED5DB44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8099"/>
            <a:ext cx="2429528" cy="2429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Close up of a green circuit board&#10;&#10;Description automatically generated">
            <a:extLst>
              <a:ext uri="{FF2B5EF4-FFF2-40B4-BE49-F238E27FC236}">
                <a16:creationId xmlns:a16="http://schemas.microsoft.com/office/drawing/2014/main" id="{2B5CAE5C-CDCF-164E-C12D-26A62F769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59"/>
          <a:stretch/>
        </p:blipFill>
        <p:spPr>
          <a:xfrm>
            <a:off x="4032598" y="2390622"/>
            <a:ext cx="3682652" cy="2707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987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AF687-87DC-4349-F63E-4BC35BDF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D041-F383-0B74-212D-613D21B9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8" y="153192"/>
            <a:ext cx="11457296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Display Connectivity – SCART HAT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9" name="Content Placeholder 8" descr="A black cable with a black connector&#10;&#10;Description automatically generated">
            <a:extLst>
              <a:ext uri="{FF2B5EF4-FFF2-40B4-BE49-F238E27FC236}">
                <a16:creationId xmlns:a16="http://schemas.microsoft.com/office/drawing/2014/main" id="{EC3D9C55-D105-7DBF-CD8C-68FAEAC33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8" y="1690688"/>
            <a:ext cx="4618241" cy="4351338"/>
          </a:xfrm>
        </p:spPr>
      </p:pic>
      <p:pic>
        <p:nvPicPr>
          <p:cNvPr id="11" name="Picture 10" descr="A black electronic device with white text&#10;&#10;Description automatically generated">
            <a:extLst>
              <a:ext uri="{FF2B5EF4-FFF2-40B4-BE49-F238E27FC236}">
                <a16:creationId xmlns:a16="http://schemas.microsoft.com/office/drawing/2014/main" id="{4644AB02-099C-7E57-31A8-16ADA7419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1" t="12040" r="11045" b="16688"/>
          <a:stretch/>
        </p:blipFill>
        <p:spPr>
          <a:xfrm>
            <a:off x="5300584" y="1377538"/>
            <a:ext cx="2528572" cy="2343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red and black electronic device&#10;&#10;Description automatically generated">
            <a:extLst>
              <a:ext uri="{FF2B5EF4-FFF2-40B4-BE49-F238E27FC236}">
                <a16:creationId xmlns:a16="http://schemas.microsoft.com/office/drawing/2014/main" id="{B522F3DD-B358-980E-EEB3-130E7BE37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3" b="15174"/>
          <a:stretch/>
        </p:blipFill>
        <p:spPr>
          <a:xfrm>
            <a:off x="5300584" y="4202658"/>
            <a:ext cx="2853860" cy="2013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green circuit board with black connectors&#10;&#10;Description automatically generated">
            <a:extLst>
              <a:ext uri="{FF2B5EF4-FFF2-40B4-BE49-F238E27FC236}">
                <a16:creationId xmlns:a16="http://schemas.microsoft.com/office/drawing/2014/main" id="{8C2DB2B1-35D9-BBE5-1563-EBD1127B2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 t="20269" r="20474" b="18809"/>
          <a:stretch/>
        </p:blipFill>
        <p:spPr>
          <a:xfrm>
            <a:off x="8366345" y="1370366"/>
            <a:ext cx="3157599" cy="2390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8379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6409-E7E1-9608-3677-4330F4A1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HDMI2VGA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" name="Picture 6" descr="A close-up of a cable&#10;&#10;Description automatically generated">
            <a:extLst>
              <a:ext uri="{FF2B5EF4-FFF2-40B4-BE49-F238E27FC236}">
                <a16:creationId xmlns:a16="http://schemas.microsoft.com/office/drawing/2014/main" id="{1A76CB9C-76F3-1723-E453-0D2587CA1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11" y="2074001"/>
            <a:ext cx="5376001" cy="3365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 descr="A vga cable with a plug&#10;&#10;Description automatically generated">
            <a:extLst>
              <a:ext uri="{FF2B5EF4-FFF2-40B4-BE49-F238E27FC236}">
                <a16:creationId xmlns:a16="http://schemas.microsoft.com/office/drawing/2014/main" id="{C6049D8F-286B-B43E-299F-8C56EB0AB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t="8460" r="7415" b="12009"/>
          <a:stretch/>
        </p:blipFill>
        <p:spPr>
          <a:xfrm>
            <a:off x="543001" y="2074001"/>
            <a:ext cx="5363271" cy="3365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70F27CBE-4AAB-A4FB-05B7-14E085F16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4163314"/>
            <a:ext cx="2126244" cy="2126244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B64CF758-691E-94E8-DAED-D7A7F659E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57567" y="4306817"/>
            <a:ext cx="1982742" cy="19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38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66E7-4D88-4E7A-2673-481633B0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VGA2SCART</a:t>
            </a:r>
            <a:endParaRPr lang="hu-HU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 descr="A diagram of a computer connector&#10;&#10;Description automatically generated">
            <a:extLst>
              <a:ext uri="{FF2B5EF4-FFF2-40B4-BE49-F238E27FC236}">
                <a16:creationId xmlns:a16="http://schemas.microsoft.com/office/drawing/2014/main" id="{19AFA821-2B09-2099-A8F9-86F097503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4" y="2180293"/>
            <a:ext cx="4316094" cy="3274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close-up of a electrical device&#10;&#10;Description automatically generated">
            <a:extLst>
              <a:ext uri="{FF2B5EF4-FFF2-40B4-BE49-F238E27FC236}">
                <a16:creationId xmlns:a16="http://schemas.microsoft.com/office/drawing/2014/main" id="{EE77C2E8-27E6-066F-97C8-321E89811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07" y="2606208"/>
            <a:ext cx="3267075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grey electrical device with wires and screws&#10;&#10;Description automatically generated">
            <a:extLst>
              <a:ext uri="{FF2B5EF4-FFF2-40B4-BE49-F238E27FC236}">
                <a16:creationId xmlns:a16="http://schemas.microsoft.com/office/drawing/2014/main" id="{4B6E520E-EDC3-EFAB-889A-70253B597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192" y="3429331"/>
            <a:ext cx="3750004" cy="2034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7372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ctangular object with a purple and pink design&#10;&#10;Description automatically generated">
            <a:extLst>
              <a:ext uri="{FF2B5EF4-FFF2-40B4-BE49-F238E27FC236}">
                <a16:creationId xmlns:a16="http://schemas.microsoft.com/office/drawing/2014/main" id="{BF9F4C52-DCC5-3738-C305-5216BBDE24B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98" y="820455"/>
            <a:ext cx="3956050" cy="5275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EEE38119-79B0-DA71-48DA-2B4EAEF5C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2" y="820455"/>
            <a:ext cx="6956120" cy="5217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03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309</Words>
  <Application>Microsoft Office PowerPoint</Application>
  <PresentationFormat>Widescreen</PresentationFormat>
  <Paragraphs>70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OCR A Extended</vt:lpstr>
      <vt:lpstr>Office Theme</vt:lpstr>
      <vt:lpstr>To build a modular retro arcade…</vt:lpstr>
      <vt:lpstr>PowerPoint Presentation</vt:lpstr>
      <vt:lpstr>Part 1: Hardware</vt:lpstr>
      <vt:lpstr>PowerPoint Presentation</vt:lpstr>
      <vt:lpstr>Display Connectivity - AV</vt:lpstr>
      <vt:lpstr>Display Connectivity – SCART HAT</vt:lpstr>
      <vt:lpstr>HDMI2VGA</vt:lpstr>
      <vt:lpstr>VGA2SCART</vt:lpstr>
      <vt:lpstr>PowerPoint Presentation</vt:lpstr>
      <vt:lpstr>Part 2: Input</vt:lpstr>
      <vt:lpstr>PowerPoint Presentation</vt:lpstr>
      <vt:lpstr>3D Printed Case</vt:lpstr>
      <vt:lpstr>Shoebox</vt:lpstr>
      <vt:lpstr>PowerPoint Presentation</vt:lpstr>
      <vt:lpstr>PowerPoint Presentation</vt:lpstr>
      <vt:lpstr>PowerPoint Presentation</vt:lpstr>
      <vt:lpstr>PowerPoint Presentation</vt:lpstr>
      <vt:lpstr>Part 3 – Display</vt:lpstr>
      <vt:lpstr>CRT VS LCD</vt:lpstr>
      <vt:lpstr>Emulation - Shaders</vt:lpstr>
      <vt:lpstr>CRT Buyers Guide</vt:lpstr>
      <vt:lpstr>Service Mode</vt:lpstr>
      <vt:lpstr>240p Test Suite</vt:lpstr>
      <vt:lpstr>PowerPoint Presentation</vt:lpstr>
      <vt:lpstr>Happy Gaming!</vt:lpstr>
      <vt:lpstr>Thanks!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Oresztesz Margaritisz</dc:creator>
  <cp:lastModifiedBy>Oresztesz Margaritisz</cp:lastModifiedBy>
  <cp:revision>1</cp:revision>
  <dcterms:created xsi:type="dcterms:W3CDTF">2025-02-12T07:17:53Z</dcterms:created>
  <dcterms:modified xsi:type="dcterms:W3CDTF">2025-03-13T06:21:13Z</dcterms:modified>
</cp:coreProperties>
</file>